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  <Default ContentType="image/jpeg" Extension="jpeg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121400" cx="8636000"/>
  <p:notesSz cx="8636000" cy="61214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75">
          <p15:clr>
            <a:srgbClr val="000000"/>
          </p15:clr>
        </p15:guide>
        <p15:guide id="2" pos="2381">
          <p15:clr>
            <a:srgbClr val="000000"/>
          </p15:clr>
        </p15:guide>
        <p15:guide id="3" orient="horz" pos="3068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gNC+r8zL43dO1FS/ys4P4NpSDf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75" orient="horz"/>
        <p:guide pos="2381"/>
        <p:guide pos="306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439600" y="459100"/>
            <a:ext cx="5757600" cy="2295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863600" y="2907650"/>
            <a:ext cx="6908800" cy="27546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863600" y="2907650"/>
            <a:ext cx="6908800" cy="27546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1439600" y="459100"/>
            <a:ext cx="5757600" cy="2295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/>
          <p:nvPr>
            <p:ph idx="1" type="body"/>
          </p:nvPr>
        </p:nvSpPr>
        <p:spPr>
          <a:xfrm>
            <a:off x="863600" y="2907650"/>
            <a:ext cx="6908800" cy="27546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2:notes"/>
          <p:cNvSpPr/>
          <p:nvPr>
            <p:ph idx="2" type="sldImg"/>
          </p:nvPr>
        </p:nvSpPr>
        <p:spPr>
          <a:xfrm>
            <a:off x="1439600" y="459100"/>
            <a:ext cx="5757600" cy="2295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/>
          <p:nvPr>
            <p:ph idx="1" type="body"/>
          </p:nvPr>
        </p:nvSpPr>
        <p:spPr>
          <a:xfrm>
            <a:off x="863600" y="2907650"/>
            <a:ext cx="6908800" cy="27546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3:notes"/>
          <p:cNvSpPr/>
          <p:nvPr>
            <p:ph idx="2" type="sldImg"/>
          </p:nvPr>
        </p:nvSpPr>
        <p:spPr>
          <a:xfrm>
            <a:off x="1439600" y="459100"/>
            <a:ext cx="5757600" cy="2295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863600" y="2907650"/>
            <a:ext cx="6908800" cy="27546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4:notes"/>
          <p:cNvSpPr/>
          <p:nvPr>
            <p:ph idx="2" type="sldImg"/>
          </p:nvPr>
        </p:nvSpPr>
        <p:spPr>
          <a:xfrm>
            <a:off x="1439600" y="459100"/>
            <a:ext cx="5757600" cy="2295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/>
          <p:nvPr>
            <p:ph idx="1" type="body"/>
          </p:nvPr>
        </p:nvSpPr>
        <p:spPr>
          <a:xfrm>
            <a:off x="863600" y="2907650"/>
            <a:ext cx="6908800" cy="27546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5:notes"/>
          <p:cNvSpPr/>
          <p:nvPr>
            <p:ph idx="2" type="sldImg"/>
          </p:nvPr>
        </p:nvSpPr>
        <p:spPr>
          <a:xfrm>
            <a:off x="1439600" y="459100"/>
            <a:ext cx="5757600" cy="2295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/>
          <p:nvPr>
            <p:ph idx="1" type="body"/>
          </p:nvPr>
        </p:nvSpPr>
        <p:spPr>
          <a:xfrm>
            <a:off x="863600" y="2907650"/>
            <a:ext cx="6908800" cy="27546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6:notes"/>
          <p:cNvSpPr/>
          <p:nvPr>
            <p:ph idx="2" type="sldImg"/>
          </p:nvPr>
        </p:nvSpPr>
        <p:spPr>
          <a:xfrm>
            <a:off x="1439600" y="459100"/>
            <a:ext cx="5757600" cy="2295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5.jpg"/><Relationship Id="rId3" Type="http://schemas.openxmlformats.org/officeDocument/2006/relationships/image" Target="../media/image10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obj">
  <p:cSld name="OBJECT">
    <p:bg>
      <p:bgPr>
        <a:solidFill>
          <a:schemeClr val="l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84" y="3"/>
            <a:ext cx="8634615" cy="61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8"/>
          <p:cNvSpPr/>
          <p:nvPr/>
        </p:nvSpPr>
        <p:spPr>
          <a:xfrm>
            <a:off x="0" y="702005"/>
            <a:ext cx="8640445" cy="5418455"/>
          </a:xfrm>
          <a:custGeom>
            <a:rect b="b" l="l" r="r" t="t"/>
            <a:pathLst>
              <a:path extrusionOk="0" h="5418455" w="8640445">
                <a:moveTo>
                  <a:pt x="8640000" y="0"/>
                </a:moveTo>
                <a:lnTo>
                  <a:pt x="0" y="0"/>
                </a:lnTo>
                <a:lnTo>
                  <a:pt x="0" y="5417997"/>
                </a:lnTo>
                <a:lnTo>
                  <a:pt x="8640000" y="5417997"/>
                </a:lnTo>
                <a:lnTo>
                  <a:pt x="864000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" name="Google Shape;1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199" y="4342671"/>
            <a:ext cx="1378495" cy="101227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8"/>
          <p:cNvSpPr txBox="1"/>
          <p:nvPr>
            <p:ph idx="11" type="ftr"/>
          </p:nvPr>
        </p:nvSpPr>
        <p:spPr>
          <a:xfrm>
            <a:off x="2938399" y="5692902"/>
            <a:ext cx="2765552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0" type="dt"/>
          </p:nvPr>
        </p:nvSpPr>
        <p:spPr>
          <a:xfrm>
            <a:off x="432117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2" type="sldNum"/>
          </p:nvPr>
        </p:nvSpPr>
        <p:spPr>
          <a:xfrm>
            <a:off x="6222492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bg>
      <p:bgPr>
        <a:solidFill>
          <a:schemeClr val="lt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/>
          <p:nvPr/>
        </p:nvSpPr>
        <p:spPr>
          <a:xfrm>
            <a:off x="0" y="0"/>
            <a:ext cx="8640445" cy="6120130"/>
          </a:xfrm>
          <a:custGeom>
            <a:rect b="b" l="l" r="r" t="t"/>
            <a:pathLst>
              <a:path extrusionOk="0" h="6120130" w="8640445">
                <a:moveTo>
                  <a:pt x="8640000" y="0"/>
                </a:moveTo>
                <a:lnTo>
                  <a:pt x="0" y="0"/>
                </a:lnTo>
                <a:lnTo>
                  <a:pt x="0" y="6120003"/>
                </a:lnTo>
                <a:lnTo>
                  <a:pt x="8640000" y="6120003"/>
                </a:lnTo>
                <a:lnTo>
                  <a:pt x="8640000" y="0"/>
                </a:lnTo>
                <a:close/>
              </a:path>
            </a:pathLst>
          </a:custGeom>
          <a:solidFill>
            <a:srgbClr val="0A0B0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9"/>
          <p:cNvSpPr txBox="1"/>
          <p:nvPr>
            <p:ph type="title"/>
          </p:nvPr>
        </p:nvSpPr>
        <p:spPr>
          <a:xfrm>
            <a:off x="671007" y="522320"/>
            <a:ext cx="7300335" cy="1097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" type="body"/>
          </p:nvPr>
        </p:nvSpPr>
        <p:spPr>
          <a:xfrm>
            <a:off x="2544343" y="1761350"/>
            <a:ext cx="3551554" cy="2597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1" type="ftr"/>
          </p:nvPr>
        </p:nvSpPr>
        <p:spPr>
          <a:xfrm>
            <a:off x="2938399" y="5692902"/>
            <a:ext cx="2765552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0" type="dt"/>
          </p:nvPr>
        </p:nvSpPr>
        <p:spPr>
          <a:xfrm>
            <a:off x="432117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2" type="sldNum"/>
          </p:nvPr>
        </p:nvSpPr>
        <p:spPr>
          <a:xfrm>
            <a:off x="6222492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/>
          <p:nvPr>
            <p:ph type="ctrTitle"/>
          </p:nvPr>
        </p:nvSpPr>
        <p:spPr>
          <a:xfrm>
            <a:off x="648176" y="1897634"/>
            <a:ext cx="7345997" cy="12854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" type="subTitle"/>
          </p:nvPr>
        </p:nvSpPr>
        <p:spPr>
          <a:xfrm>
            <a:off x="1296352" y="3427984"/>
            <a:ext cx="6049645" cy="1530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938399" y="5692902"/>
            <a:ext cx="2765552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0" type="dt"/>
          </p:nvPr>
        </p:nvSpPr>
        <p:spPr>
          <a:xfrm>
            <a:off x="432117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0"/>
          <p:cNvSpPr txBox="1"/>
          <p:nvPr>
            <p:ph idx="12" type="sldNum"/>
          </p:nvPr>
        </p:nvSpPr>
        <p:spPr>
          <a:xfrm>
            <a:off x="6222492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/>
          <p:nvPr>
            <p:ph type="title"/>
          </p:nvPr>
        </p:nvSpPr>
        <p:spPr>
          <a:xfrm>
            <a:off x="671007" y="522320"/>
            <a:ext cx="7300335" cy="1097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" type="body"/>
          </p:nvPr>
        </p:nvSpPr>
        <p:spPr>
          <a:xfrm>
            <a:off x="432117" y="1407922"/>
            <a:ext cx="3759422" cy="40401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2" type="body"/>
          </p:nvPr>
        </p:nvSpPr>
        <p:spPr>
          <a:xfrm>
            <a:off x="4450810" y="1407922"/>
            <a:ext cx="3759422" cy="40401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1" type="ftr"/>
          </p:nvPr>
        </p:nvSpPr>
        <p:spPr>
          <a:xfrm>
            <a:off x="2938399" y="5692902"/>
            <a:ext cx="2765552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10" type="dt"/>
          </p:nvPr>
        </p:nvSpPr>
        <p:spPr>
          <a:xfrm>
            <a:off x="432117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2" type="sldNum"/>
          </p:nvPr>
        </p:nvSpPr>
        <p:spPr>
          <a:xfrm>
            <a:off x="6222492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type="title"/>
          </p:nvPr>
        </p:nvSpPr>
        <p:spPr>
          <a:xfrm>
            <a:off x="671007" y="522320"/>
            <a:ext cx="7300335" cy="1097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1" type="ftr"/>
          </p:nvPr>
        </p:nvSpPr>
        <p:spPr>
          <a:xfrm>
            <a:off x="2938399" y="5692902"/>
            <a:ext cx="2765552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idx="10" type="dt"/>
          </p:nvPr>
        </p:nvSpPr>
        <p:spPr>
          <a:xfrm>
            <a:off x="432117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2" type="sldNum"/>
          </p:nvPr>
        </p:nvSpPr>
        <p:spPr>
          <a:xfrm>
            <a:off x="6222492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671007" y="522320"/>
            <a:ext cx="7300335" cy="1097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2544343" y="1761350"/>
            <a:ext cx="3551554" cy="2597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1" type="ftr"/>
          </p:nvPr>
        </p:nvSpPr>
        <p:spPr>
          <a:xfrm>
            <a:off x="2938399" y="5692902"/>
            <a:ext cx="2765552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7"/>
          <p:cNvSpPr txBox="1"/>
          <p:nvPr>
            <p:ph idx="10" type="dt"/>
          </p:nvPr>
        </p:nvSpPr>
        <p:spPr>
          <a:xfrm>
            <a:off x="432117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6222492" y="5692902"/>
            <a:ext cx="1987740" cy="306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4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21.png"/><Relationship Id="rId5" Type="http://schemas.openxmlformats.org/officeDocument/2006/relationships/image" Target="../media/image6.png"/><Relationship Id="rId6" Type="http://schemas.openxmlformats.org/officeDocument/2006/relationships/image" Target="../media/image11.png"/><Relationship Id="rId7" Type="http://schemas.openxmlformats.org/officeDocument/2006/relationships/image" Target="../media/image4.png"/></Relationships>
</file>

<file path=ppt/slides/_rels/slide3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5.jpeg" Type="http://schemas.openxmlformats.org/officeDocument/2006/relationships/image"/><Relationship Id="rId4" Target="../media/image20.jpg" Type="http://schemas.openxmlformats.org/officeDocument/2006/relationships/image"/><Relationship Id="rId11" Target="../media/image23.png" Type="http://schemas.openxmlformats.org/officeDocument/2006/relationships/image"/><Relationship Id="rId10" Target="../media/image14.png" Type="http://schemas.openxmlformats.org/officeDocument/2006/relationships/image"/><Relationship Id="rId12" Target="../media/image9.png" Type="http://schemas.openxmlformats.org/officeDocument/2006/relationships/image"/><Relationship Id="rId9" Target="../media/image2.png" Type="http://schemas.openxmlformats.org/officeDocument/2006/relationships/image"/><Relationship Id="rId5" Target="../media/image18.jpeg" Type="http://schemas.openxmlformats.org/officeDocument/2006/relationships/image"/><Relationship Id="rId6" Target="../media/image13.jpg" Type="http://schemas.openxmlformats.org/officeDocument/2006/relationships/image"/><Relationship Id="rId7" Target="../media/image7.jpg" Type="http://schemas.openxmlformats.org/officeDocument/2006/relationships/image"/><Relationship Id="rId8" Target="../media/image8.jp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16.jpeg" Type="http://schemas.openxmlformats.org/officeDocument/2006/relationships/image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6.jpg"/><Relationship Id="rId4" Type="http://schemas.openxmlformats.org/officeDocument/2006/relationships/image" Target="../media/image19.png"/><Relationship Id="rId5" Type="http://schemas.openxmlformats.org/officeDocument/2006/relationships/image" Target="../media/image12.png"/><Relationship Id="rId6" Type="http://schemas.openxmlformats.org/officeDocument/2006/relationships/image" Target="../media/image15.png"/></Relationships>
</file>

<file path=ppt/slides/_rels/slide6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22.jpeg" Type="http://schemas.openxmlformats.org/officeDocument/2006/relationships/image"/><Relationship Id="rId4" Target="mailto:jeff@bigg.tv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"/>
          <p:cNvSpPr txBox="1"/>
          <p:nvPr/>
        </p:nvSpPr>
        <p:spPr>
          <a:xfrm>
            <a:off x="3079325" y="4373875"/>
            <a:ext cx="5130600" cy="16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2644775" rtl="0" algn="r">
              <a:lnSpc>
                <a:spcPct val="10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commercial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598170" rtl="0" algn="r">
              <a:lnSpc>
                <a:spcPct val="1121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PRESENTATION</a:t>
            </a:r>
            <a:endParaRPr sz="4100"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287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pro.bigg.tv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48" name="Google Shape;48;p1" title="imag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446975" y="-99325"/>
            <a:ext cx="9386911" cy="6256399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"/>
          <p:cNvSpPr/>
          <p:nvPr/>
        </p:nvSpPr>
        <p:spPr>
          <a:xfrm>
            <a:off x="-446975" y="-99325"/>
            <a:ext cx="9387000" cy="7611900"/>
          </a:xfrm>
          <a:prstGeom prst="rect">
            <a:avLst/>
          </a:prstGeom>
          <a:gradFill>
            <a:gsLst>
              <a:gs pos="0">
                <a:srgbClr val="282C2F">
                  <a:alpha val="34901"/>
                </a:srgbClr>
              </a:gs>
              <a:gs pos="100000">
                <a:srgbClr val="000000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3191875" y="3924975"/>
            <a:ext cx="5130600" cy="16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2644775" rtl="0" algn="r">
              <a:lnSpc>
                <a:spcPct val="10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commercial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598170" rtl="0" algn="r">
              <a:lnSpc>
                <a:spcPct val="1121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PRESENTATION</a:t>
            </a:r>
            <a:endParaRPr sz="4100"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287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pro.bigg.tv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51" name="Google Shape;51;p1" title="BIGG LOGO_BIGG DEGRAD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7816" y="3924975"/>
            <a:ext cx="1975552" cy="1450800"/>
          </a:xfrm>
          <a:prstGeom prst="rect">
            <a:avLst/>
          </a:prstGeom>
          <a:gradFill>
            <a:gsLst>
              <a:gs pos="0">
                <a:srgbClr val="282C2F">
                  <a:alpha val="34901"/>
                </a:srgbClr>
              </a:gs>
              <a:gs pos="100000">
                <a:srgbClr val="000000"/>
              </a:gs>
            </a:gsLst>
            <a:lin ang="5400012" scaled="0"/>
          </a:gradFill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4319999" cy="6120003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2"/>
          <p:cNvSpPr txBox="1"/>
          <p:nvPr/>
        </p:nvSpPr>
        <p:spPr>
          <a:xfrm>
            <a:off x="4526183" y="2025622"/>
            <a:ext cx="3348354" cy="65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0475">
            <a:spAutoFit/>
          </a:bodyPr>
          <a:lstStyle/>
          <a:p>
            <a:pPr indent="-635" lvl="0" marL="12700" marR="5080" rtl="0" algn="ctr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BIGG TV mixes eSports content with gaming oriented programs in order to build engagement both from pure eSports fans, but also from casual &amp; mainstream viewers.</a:t>
            </a:r>
            <a:endParaRPr sz="11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5093036" y="2916000"/>
            <a:ext cx="645160" cy="645160"/>
          </a:xfrm>
          <a:custGeom>
            <a:rect b="b" l="l" r="r" t="t"/>
            <a:pathLst>
              <a:path extrusionOk="0" h="645160" w="645160">
                <a:moveTo>
                  <a:pt x="322389" y="0"/>
                </a:moveTo>
                <a:lnTo>
                  <a:pt x="274748" y="3495"/>
                </a:lnTo>
                <a:lnTo>
                  <a:pt x="229277" y="13649"/>
                </a:lnTo>
                <a:lnTo>
                  <a:pt x="186476" y="29963"/>
                </a:lnTo>
                <a:lnTo>
                  <a:pt x="146843" y="51938"/>
                </a:lnTo>
                <a:lnTo>
                  <a:pt x="110877" y="79075"/>
                </a:lnTo>
                <a:lnTo>
                  <a:pt x="79075" y="110877"/>
                </a:lnTo>
                <a:lnTo>
                  <a:pt x="51938" y="146843"/>
                </a:lnTo>
                <a:lnTo>
                  <a:pt x="29963" y="186476"/>
                </a:lnTo>
                <a:lnTo>
                  <a:pt x="13649" y="229277"/>
                </a:lnTo>
                <a:lnTo>
                  <a:pt x="3495" y="274748"/>
                </a:lnTo>
                <a:lnTo>
                  <a:pt x="0" y="322389"/>
                </a:lnTo>
                <a:lnTo>
                  <a:pt x="3495" y="370030"/>
                </a:lnTo>
                <a:lnTo>
                  <a:pt x="13649" y="415501"/>
                </a:lnTo>
                <a:lnTo>
                  <a:pt x="29963" y="458302"/>
                </a:lnTo>
                <a:lnTo>
                  <a:pt x="51938" y="497935"/>
                </a:lnTo>
                <a:lnTo>
                  <a:pt x="79075" y="533901"/>
                </a:lnTo>
                <a:lnTo>
                  <a:pt x="110877" y="565703"/>
                </a:lnTo>
                <a:lnTo>
                  <a:pt x="146843" y="592840"/>
                </a:lnTo>
                <a:lnTo>
                  <a:pt x="186476" y="614815"/>
                </a:lnTo>
                <a:lnTo>
                  <a:pt x="229277" y="631129"/>
                </a:lnTo>
                <a:lnTo>
                  <a:pt x="274748" y="641283"/>
                </a:lnTo>
                <a:lnTo>
                  <a:pt x="322389" y="644779"/>
                </a:lnTo>
                <a:lnTo>
                  <a:pt x="370030" y="641283"/>
                </a:lnTo>
                <a:lnTo>
                  <a:pt x="415501" y="631129"/>
                </a:lnTo>
                <a:lnTo>
                  <a:pt x="458302" y="614815"/>
                </a:lnTo>
                <a:lnTo>
                  <a:pt x="497935" y="592840"/>
                </a:lnTo>
                <a:lnTo>
                  <a:pt x="533901" y="565703"/>
                </a:lnTo>
                <a:lnTo>
                  <a:pt x="565703" y="533901"/>
                </a:lnTo>
                <a:lnTo>
                  <a:pt x="592840" y="497935"/>
                </a:lnTo>
                <a:lnTo>
                  <a:pt x="614815" y="458302"/>
                </a:lnTo>
                <a:lnTo>
                  <a:pt x="631129" y="415501"/>
                </a:lnTo>
                <a:lnTo>
                  <a:pt x="641283" y="370030"/>
                </a:lnTo>
                <a:lnTo>
                  <a:pt x="644779" y="322389"/>
                </a:lnTo>
                <a:lnTo>
                  <a:pt x="641283" y="274748"/>
                </a:lnTo>
                <a:lnTo>
                  <a:pt x="631129" y="229277"/>
                </a:lnTo>
                <a:lnTo>
                  <a:pt x="614815" y="186476"/>
                </a:lnTo>
                <a:lnTo>
                  <a:pt x="592840" y="146843"/>
                </a:lnTo>
                <a:lnTo>
                  <a:pt x="565703" y="110877"/>
                </a:lnTo>
                <a:lnTo>
                  <a:pt x="533901" y="79075"/>
                </a:lnTo>
                <a:lnTo>
                  <a:pt x="497935" y="51938"/>
                </a:lnTo>
                <a:lnTo>
                  <a:pt x="458302" y="29963"/>
                </a:lnTo>
                <a:lnTo>
                  <a:pt x="415501" y="13649"/>
                </a:lnTo>
                <a:lnTo>
                  <a:pt x="370030" y="3495"/>
                </a:lnTo>
                <a:lnTo>
                  <a:pt x="322389" y="0"/>
                </a:lnTo>
                <a:close/>
              </a:path>
            </a:pathLst>
          </a:custGeom>
          <a:solidFill>
            <a:srgbClr val="078CC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9" name="Google Shape;59;p2"/>
          <p:cNvGrpSpPr/>
          <p:nvPr/>
        </p:nvGrpSpPr>
        <p:grpSpPr>
          <a:xfrm>
            <a:off x="6703493" y="2916000"/>
            <a:ext cx="645160" cy="645160"/>
            <a:chOff x="6703493" y="2916000"/>
            <a:chExt cx="645160" cy="645160"/>
          </a:xfrm>
        </p:grpSpPr>
        <p:sp>
          <p:nvSpPr>
            <p:cNvPr id="60" name="Google Shape;60;p2"/>
            <p:cNvSpPr/>
            <p:nvPr/>
          </p:nvSpPr>
          <p:spPr>
            <a:xfrm>
              <a:off x="6703493" y="2916000"/>
              <a:ext cx="645160" cy="645160"/>
            </a:xfrm>
            <a:custGeom>
              <a:rect b="b" l="l" r="r" t="t"/>
              <a:pathLst>
                <a:path extrusionOk="0" h="645160" w="645159">
                  <a:moveTo>
                    <a:pt x="322389" y="0"/>
                  </a:moveTo>
                  <a:lnTo>
                    <a:pt x="274748" y="3495"/>
                  </a:lnTo>
                  <a:lnTo>
                    <a:pt x="229277" y="13649"/>
                  </a:lnTo>
                  <a:lnTo>
                    <a:pt x="186476" y="29963"/>
                  </a:lnTo>
                  <a:lnTo>
                    <a:pt x="146843" y="51938"/>
                  </a:lnTo>
                  <a:lnTo>
                    <a:pt x="110877" y="79075"/>
                  </a:lnTo>
                  <a:lnTo>
                    <a:pt x="79075" y="110877"/>
                  </a:lnTo>
                  <a:lnTo>
                    <a:pt x="51938" y="146843"/>
                  </a:lnTo>
                  <a:lnTo>
                    <a:pt x="29963" y="186476"/>
                  </a:lnTo>
                  <a:lnTo>
                    <a:pt x="13649" y="229277"/>
                  </a:lnTo>
                  <a:lnTo>
                    <a:pt x="3495" y="274748"/>
                  </a:lnTo>
                  <a:lnTo>
                    <a:pt x="0" y="322389"/>
                  </a:lnTo>
                  <a:lnTo>
                    <a:pt x="3495" y="370030"/>
                  </a:lnTo>
                  <a:lnTo>
                    <a:pt x="13649" y="415501"/>
                  </a:lnTo>
                  <a:lnTo>
                    <a:pt x="29963" y="458302"/>
                  </a:lnTo>
                  <a:lnTo>
                    <a:pt x="51938" y="497935"/>
                  </a:lnTo>
                  <a:lnTo>
                    <a:pt x="79075" y="533901"/>
                  </a:lnTo>
                  <a:lnTo>
                    <a:pt x="110877" y="565703"/>
                  </a:lnTo>
                  <a:lnTo>
                    <a:pt x="146843" y="592840"/>
                  </a:lnTo>
                  <a:lnTo>
                    <a:pt x="186476" y="614815"/>
                  </a:lnTo>
                  <a:lnTo>
                    <a:pt x="229277" y="631129"/>
                  </a:lnTo>
                  <a:lnTo>
                    <a:pt x="274748" y="641283"/>
                  </a:lnTo>
                  <a:lnTo>
                    <a:pt x="322389" y="644779"/>
                  </a:lnTo>
                  <a:lnTo>
                    <a:pt x="370030" y="641283"/>
                  </a:lnTo>
                  <a:lnTo>
                    <a:pt x="415501" y="631129"/>
                  </a:lnTo>
                  <a:lnTo>
                    <a:pt x="458302" y="614815"/>
                  </a:lnTo>
                  <a:lnTo>
                    <a:pt x="497935" y="592840"/>
                  </a:lnTo>
                  <a:lnTo>
                    <a:pt x="533901" y="565703"/>
                  </a:lnTo>
                  <a:lnTo>
                    <a:pt x="565703" y="533901"/>
                  </a:lnTo>
                  <a:lnTo>
                    <a:pt x="592840" y="497935"/>
                  </a:lnTo>
                  <a:lnTo>
                    <a:pt x="614815" y="458302"/>
                  </a:lnTo>
                  <a:lnTo>
                    <a:pt x="631129" y="415501"/>
                  </a:lnTo>
                  <a:lnTo>
                    <a:pt x="641283" y="370030"/>
                  </a:lnTo>
                  <a:lnTo>
                    <a:pt x="644779" y="322389"/>
                  </a:lnTo>
                  <a:lnTo>
                    <a:pt x="641283" y="274748"/>
                  </a:lnTo>
                  <a:lnTo>
                    <a:pt x="631129" y="229277"/>
                  </a:lnTo>
                  <a:lnTo>
                    <a:pt x="614815" y="186476"/>
                  </a:lnTo>
                  <a:lnTo>
                    <a:pt x="592840" y="146843"/>
                  </a:lnTo>
                  <a:lnTo>
                    <a:pt x="565703" y="110877"/>
                  </a:lnTo>
                  <a:lnTo>
                    <a:pt x="533901" y="79075"/>
                  </a:lnTo>
                  <a:lnTo>
                    <a:pt x="497935" y="51938"/>
                  </a:lnTo>
                  <a:lnTo>
                    <a:pt x="458302" y="29963"/>
                  </a:lnTo>
                  <a:lnTo>
                    <a:pt x="415501" y="13649"/>
                  </a:lnTo>
                  <a:lnTo>
                    <a:pt x="370030" y="3495"/>
                  </a:lnTo>
                  <a:lnTo>
                    <a:pt x="322389" y="0"/>
                  </a:lnTo>
                  <a:close/>
                </a:path>
              </a:pathLst>
            </a:custGeom>
            <a:solidFill>
              <a:srgbClr val="078CC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1" name="Google Shape;61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828258" y="3043560"/>
              <a:ext cx="389660" cy="3896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2" name="Google Shape;62;p2"/>
          <p:cNvGrpSpPr/>
          <p:nvPr/>
        </p:nvGrpSpPr>
        <p:grpSpPr>
          <a:xfrm>
            <a:off x="6691085" y="4185282"/>
            <a:ext cx="669925" cy="669925"/>
            <a:chOff x="6691085" y="4185282"/>
            <a:chExt cx="669925" cy="669925"/>
          </a:xfrm>
        </p:grpSpPr>
        <p:sp>
          <p:nvSpPr>
            <p:cNvPr id="63" name="Google Shape;63;p2"/>
            <p:cNvSpPr/>
            <p:nvPr/>
          </p:nvSpPr>
          <p:spPr>
            <a:xfrm>
              <a:off x="6691085" y="4185282"/>
              <a:ext cx="669925" cy="669925"/>
            </a:xfrm>
            <a:custGeom>
              <a:rect b="b" l="l" r="r" t="t"/>
              <a:pathLst>
                <a:path extrusionOk="0" h="669925" w="669925">
                  <a:moveTo>
                    <a:pt x="334797" y="0"/>
                  </a:moveTo>
                  <a:lnTo>
                    <a:pt x="285324" y="3630"/>
                  </a:lnTo>
                  <a:lnTo>
                    <a:pt x="238105" y="14175"/>
                  </a:lnTo>
                  <a:lnTo>
                    <a:pt x="193657" y="31117"/>
                  </a:lnTo>
                  <a:lnTo>
                    <a:pt x="152498" y="53939"/>
                  </a:lnTo>
                  <a:lnTo>
                    <a:pt x="115147" y="82122"/>
                  </a:lnTo>
                  <a:lnTo>
                    <a:pt x="82121" y="115149"/>
                  </a:lnTo>
                  <a:lnTo>
                    <a:pt x="53938" y="152501"/>
                  </a:lnTo>
                  <a:lnTo>
                    <a:pt x="31117" y="193661"/>
                  </a:lnTo>
                  <a:lnTo>
                    <a:pt x="14175" y="238111"/>
                  </a:lnTo>
                  <a:lnTo>
                    <a:pt x="3630" y="285333"/>
                  </a:lnTo>
                  <a:lnTo>
                    <a:pt x="0" y="334810"/>
                  </a:lnTo>
                  <a:lnTo>
                    <a:pt x="3630" y="384283"/>
                  </a:lnTo>
                  <a:lnTo>
                    <a:pt x="14175" y="431502"/>
                  </a:lnTo>
                  <a:lnTo>
                    <a:pt x="31117" y="475950"/>
                  </a:lnTo>
                  <a:lnTo>
                    <a:pt x="53938" y="517108"/>
                  </a:lnTo>
                  <a:lnTo>
                    <a:pt x="82121" y="554460"/>
                  </a:lnTo>
                  <a:lnTo>
                    <a:pt x="115147" y="587485"/>
                  </a:lnTo>
                  <a:lnTo>
                    <a:pt x="152498" y="615668"/>
                  </a:lnTo>
                  <a:lnTo>
                    <a:pt x="193657" y="638489"/>
                  </a:lnTo>
                  <a:lnTo>
                    <a:pt x="238105" y="655432"/>
                  </a:lnTo>
                  <a:lnTo>
                    <a:pt x="285324" y="665977"/>
                  </a:lnTo>
                  <a:lnTo>
                    <a:pt x="334797" y="669607"/>
                  </a:lnTo>
                  <a:lnTo>
                    <a:pt x="384270" y="665977"/>
                  </a:lnTo>
                  <a:lnTo>
                    <a:pt x="431489" y="655432"/>
                  </a:lnTo>
                  <a:lnTo>
                    <a:pt x="475937" y="638489"/>
                  </a:lnTo>
                  <a:lnTo>
                    <a:pt x="517096" y="615668"/>
                  </a:lnTo>
                  <a:lnTo>
                    <a:pt x="554447" y="587485"/>
                  </a:lnTo>
                  <a:lnTo>
                    <a:pt x="587473" y="554460"/>
                  </a:lnTo>
                  <a:lnTo>
                    <a:pt x="615655" y="517108"/>
                  </a:lnTo>
                  <a:lnTo>
                    <a:pt x="638477" y="475950"/>
                  </a:lnTo>
                  <a:lnTo>
                    <a:pt x="655419" y="431502"/>
                  </a:lnTo>
                  <a:lnTo>
                    <a:pt x="665964" y="384283"/>
                  </a:lnTo>
                  <a:lnTo>
                    <a:pt x="669594" y="334810"/>
                  </a:lnTo>
                  <a:lnTo>
                    <a:pt x="665964" y="285333"/>
                  </a:lnTo>
                  <a:lnTo>
                    <a:pt x="655419" y="238111"/>
                  </a:lnTo>
                  <a:lnTo>
                    <a:pt x="638477" y="193661"/>
                  </a:lnTo>
                  <a:lnTo>
                    <a:pt x="615655" y="152501"/>
                  </a:lnTo>
                  <a:lnTo>
                    <a:pt x="587473" y="115149"/>
                  </a:lnTo>
                  <a:lnTo>
                    <a:pt x="554447" y="82122"/>
                  </a:lnTo>
                  <a:lnTo>
                    <a:pt x="517096" y="53939"/>
                  </a:lnTo>
                  <a:lnTo>
                    <a:pt x="475937" y="31117"/>
                  </a:lnTo>
                  <a:lnTo>
                    <a:pt x="431489" y="14175"/>
                  </a:lnTo>
                  <a:lnTo>
                    <a:pt x="384270" y="3630"/>
                  </a:lnTo>
                  <a:lnTo>
                    <a:pt x="334797" y="0"/>
                  </a:lnTo>
                  <a:close/>
                </a:path>
              </a:pathLst>
            </a:custGeom>
            <a:solidFill>
              <a:srgbClr val="078CC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4" name="Google Shape;64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828258" y="4322465"/>
              <a:ext cx="395248" cy="3952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5" name="Google Shape;65;p2"/>
          <p:cNvGrpSpPr/>
          <p:nvPr/>
        </p:nvGrpSpPr>
        <p:grpSpPr>
          <a:xfrm>
            <a:off x="5068215" y="4172774"/>
            <a:ext cx="669925" cy="669925"/>
            <a:chOff x="5068215" y="4172774"/>
            <a:chExt cx="669925" cy="669925"/>
          </a:xfrm>
        </p:grpSpPr>
        <p:sp>
          <p:nvSpPr>
            <p:cNvPr id="66" name="Google Shape;66;p2"/>
            <p:cNvSpPr/>
            <p:nvPr/>
          </p:nvSpPr>
          <p:spPr>
            <a:xfrm>
              <a:off x="5068215" y="4172774"/>
              <a:ext cx="669925" cy="669925"/>
            </a:xfrm>
            <a:custGeom>
              <a:rect b="b" l="l" r="r" t="t"/>
              <a:pathLst>
                <a:path extrusionOk="0" h="669925" w="669925">
                  <a:moveTo>
                    <a:pt x="334797" y="0"/>
                  </a:moveTo>
                  <a:lnTo>
                    <a:pt x="285324" y="3630"/>
                  </a:lnTo>
                  <a:lnTo>
                    <a:pt x="238105" y="14175"/>
                  </a:lnTo>
                  <a:lnTo>
                    <a:pt x="193657" y="31117"/>
                  </a:lnTo>
                  <a:lnTo>
                    <a:pt x="152498" y="53939"/>
                  </a:lnTo>
                  <a:lnTo>
                    <a:pt x="115147" y="82122"/>
                  </a:lnTo>
                  <a:lnTo>
                    <a:pt x="82121" y="115149"/>
                  </a:lnTo>
                  <a:lnTo>
                    <a:pt x="53938" y="152501"/>
                  </a:lnTo>
                  <a:lnTo>
                    <a:pt x="31117" y="193661"/>
                  </a:lnTo>
                  <a:lnTo>
                    <a:pt x="14175" y="238111"/>
                  </a:lnTo>
                  <a:lnTo>
                    <a:pt x="3630" y="285333"/>
                  </a:lnTo>
                  <a:lnTo>
                    <a:pt x="0" y="334810"/>
                  </a:lnTo>
                  <a:lnTo>
                    <a:pt x="3630" y="384283"/>
                  </a:lnTo>
                  <a:lnTo>
                    <a:pt x="14175" y="431502"/>
                  </a:lnTo>
                  <a:lnTo>
                    <a:pt x="31117" y="475950"/>
                  </a:lnTo>
                  <a:lnTo>
                    <a:pt x="53938" y="517108"/>
                  </a:lnTo>
                  <a:lnTo>
                    <a:pt x="82121" y="554460"/>
                  </a:lnTo>
                  <a:lnTo>
                    <a:pt x="115147" y="587485"/>
                  </a:lnTo>
                  <a:lnTo>
                    <a:pt x="152498" y="615668"/>
                  </a:lnTo>
                  <a:lnTo>
                    <a:pt x="193657" y="638489"/>
                  </a:lnTo>
                  <a:lnTo>
                    <a:pt x="238105" y="655432"/>
                  </a:lnTo>
                  <a:lnTo>
                    <a:pt x="285324" y="665977"/>
                  </a:lnTo>
                  <a:lnTo>
                    <a:pt x="334797" y="669607"/>
                  </a:lnTo>
                  <a:lnTo>
                    <a:pt x="384270" y="665977"/>
                  </a:lnTo>
                  <a:lnTo>
                    <a:pt x="431489" y="655432"/>
                  </a:lnTo>
                  <a:lnTo>
                    <a:pt x="475937" y="638489"/>
                  </a:lnTo>
                  <a:lnTo>
                    <a:pt x="517096" y="615668"/>
                  </a:lnTo>
                  <a:lnTo>
                    <a:pt x="554447" y="587485"/>
                  </a:lnTo>
                  <a:lnTo>
                    <a:pt x="587473" y="554460"/>
                  </a:lnTo>
                  <a:lnTo>
                    <a:pt x="615655" y="517108"/>
                  </a:lnTo>
                  <a:lnTo>
                    <a:pt x="638477" y="475950"/>
                  </a:lnTo>
                  <a:lnTo>
                    <a:pt x="655419" y="431502"/>
                  </a:lnTo>
                  <a:lnTo>
                    <a:pt x="665964" y="384283"/>
                  </a:lnTo>
                  <a:lnTo>
                    <a:pt x="669594" y="334810"/>
                  </a:lnTo>
                  <a:lnTo>
                    <a:pt x="665964" y="285333"/>
                  </a:lnTo>
                  <a:lnTo>
                    <a:pt x="655419" y="238111"/>
                  </a:lnTo>
                  <a:lnTo>
                    <a:pt x="638477" y="193661"/>
                  </a:lnTo>
                  <a:lnTo>
                    <a:pt x="615655" y="152501"/>
                  </a:lnTo>
                  <a:lnTo>
                    <a:pt x="587473" y="115149"/>
                  </a:lnTo>
                  <a:lnTo>
                    <a:pt x="554447" y="82122"/>
                  </a:lnTo>
                  <a:lnTo>
                    <a:pt x="517096" y="53939"/>
                  </a:lnTo>
                  <a:lnTo>
                    <a:pt x="475937" y="31117"/>
                  </a:lnTo>
                  <a:lnTo>
                    <a:pt x="431489" y="14175"/>
                  </a:lnTo>
                  <a:lnTo>
                    <a:pt x="384270" y="3630"/>
                  </a:lnTo>
                  <a:lnTo>
                    <a:pt x="334797" y="0"/>
                  </a:lnTo>
                  <a:close/>
                </a:path>
              </a:pathLst>
            </a:custGeom>
            <a:solidFill>
              <a:srgbClr val="078CC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7" name="Google Shape;67;p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206547" y="4309961"/>
              <a:ext cx="395244" cy="395236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8" name="Google Shape;68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220561" y="3043527"/>
            <a:ext cx="389727" cy="389727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"/>
          <p:cNvSpPr txBox="1"/>
          <p:nvPr/>
        </p:nvSpPr>
        <p:spPr>
          <a:xfrm>
            <a:off x="6458500" y="3589424"/>
            <a:ext cx="1129800" cy="4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3325">
            <a:spAutoFit/>
          </a:bodyPr>
          <a:lstStyle/>
          <a:p>
            <a:pPr indent="45720" lvl="0" marL="12700" marR="5080" rtl="0" algn="ctr">
              <a:lnSpc>
                <a:spcPct val="7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1500 HOURS OF FRESH CONTENT</a:t>
            </a:r>
            <a:endParaRPr sz="11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0" name="Google Shape;70;p2"/>
          <p:cNvSpPr/>
          <p:nvPr/>
        </p:nvSpPr>
        <p:spPr>
          <a:xfrm>
            <a:off x="5149697" y="1051623"/>
            <a:ext cx="2295525" cy="594360"/>
          </a:xfrm>
          <a:custGeom>
            <a:rect b="b" l="l" r="r" t="t"/>
            <a:pathLst>
              <a:path extrusionOk="0" h="594360" w="2295525">
                <a:moveTo>
                  <a:pt x="2295143" y="0"/>
                </a:moveTo>
                <a:lnTo>
                  <a:pt x="0" y="0"/>
                </a:lnTo>
                <a:lnTo>
                  <a:pt x="0" y="594360"/>
                </a:lnTo>
                <a:lnTo>
                  <a:pt x="2295143" y="594360"/>
                </a:lnTo>
                <a:lnTo>
                  <a:pt x="2295143" y="0"/>
                </a:lnTo>
                <a:close/>
              </a:path>
            </a:pathLst>
          </a:custGeom>
          <a:solidFill>
            <a:srgbClr val="231F20">
              <a:alpha val="74901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2"/>
          <p:cNvSpPr txBox="1"/>
          <p:nvPr>
            <p:ph type="title"/>
          </p:nvPr>
        </p:nvSpPr>
        <p:spPr>
          <a:xfrm>
            <a:off x="268100" y="511500"/>
            <a:ext cx="8367900" cy="10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2675">
            <a:spAutoFit/>
          </a:bodyPr>
          <a:lstStyle/>
          <a:p>
            <a:pPr indent="0" lvl="0" marL="441769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BIGG TV</a:t>
            </a:r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5300103" y="1745996"/>
            <a:ext cx="1800225" cy="14604"/>
          </a:xfrm>
          <a:custGeom>
            <a:rect b="b" l="l" r="r" t="t"/>
            <a:pathLst>
              <a:path extrusionOk="0" h="14605" w="1800225">
                <a:moveTo>
                  <a:pt x="1799996" y="0"/>
                </a:moveTo>
                <a:lnTo>
                  <a:pt x="0" y="0"/>
                </a:lnTo>
                <a:lnTo>
                  <a:pt x="0" y="14401"/>
                </a:lnTo>
                <a:lnTo>
                  <a:pt x="1799996" y="14401"/>
                </a:lnTo>
                <a:lnTo>
                  <a:pt x="1799996" y="0"/>
                </a:lnTo>
                <a:close/>
              </a:path>
            </a:pathLst>
          </a:custGeom>
          <a:solidFill>
            <a:srgbClr val="078CC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"/>
          <p:cNvSpPr txBox="1"/>
          <p:nvPr/>
        </p:nvSpPr>
        <p:spPr>
          <a:xfrm>
            <a:off x="4852417" y="3600712"/>
            <a:ext cx="1129800" cy="4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52075" wrap="square" tIns="53325">
            <a:spAutoFit/>
          </a:bodyPr>
          <a:lstStyle/>
          <a:p>
            <a:pPr indent="45720" lvl="0" marL="12700" marR="5080" rtl="0" algn="ctr">
              <a:lnSpc>
                <a:spcPct val="7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100 LIVE</a:t>
            </a:r>
            <a:endParaRPr sz="11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45720" lvl="0" marL="12700" marR="5080" rtl="0" algn="ctr">
              <a:lnSpc>
                <a:spcPct val="7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EVENTS</a:t>
            </a:r>
            <a:endParaRPr sz="11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45720" lvl="0" marL="12700" marR="5080" rtl="0" algn="ctr">
              <a:lnSpc>
                <a:spcPct val="7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PER YEAR</a:t>
            </a:r>
            <a:endParaRPr sz="11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4" name="Google Shape;74;p2"/>
          <p:cNvSpPr txBox="1"/>
          <p:nvPr/>
        </p:nvSpPr>
        <p:spPr>
          <a:xfrm>
            <a:off x="4838288" y="4870049"/>
            <a:ext cx="1129800" cy="4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3325">
            <a:spAutoFit/>
          </a:bodyPr>
          <a:lstStyle/>
          <a:p>
            <a:pPr indent="45720" lvl="0" marL="12700" marR="5080" rtl="0" algn="ctr">
              <a:lnSpc>
                <a:spcPct val="7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CUSTOMIZED &amp; LOCALIZED</a:t>
            </a:r>
            <a:b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FEED</a:t>
            </a:r>
            <a:endParaRPr sz="11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5" name="Google Shape;75;p2"/>
          <p:cNvSpPr txBox="1"/>
          <p:nvPr/>
        </p:nvSpPr>
        <p:spPr>
          <a:xfrm>
            <a:off x="6458488" y="4888655"/>
            <a:ext cx="1129800" cy="5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3325">
            <a:spAutoFit/>
          </a:bodyPr>
          <a:lstStyle/>
          <a:p>
            <a:pPr indent="45720" lvl="0" marL="12700" marR="5080" rtl="0" algn="ctr">
              <a:lnSpc>
                <a:spcPct val="7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ESPORTS &amp; GAMING ORIENTED CONTENT</a:t>
            </a:r>
            <a:endParaRPr sz="11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26905" y="1950047"/>
            <a:ext cx="1234808" cy="8206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1" name="Google Shape;81;p3"/>
          <p:cNvGrpSpPr/>
          <p:nvPr/>
        </p:nvGrpSpPr>
        <p:grpSpPr>
          <a:xfrm>
            <a:off x="4341698" y="3701707"/>
            <a:ext cx="2241550" cy="1656080"/>
            <a:chOff x="4341698" y="3701707"/>
            <a:chExt cx="2241550" cy="1656080"/>
          </a:xfrm>
        </p:grpSpPr>
        <p:sp>
          <p:nvSpPr>
            <p:cNvPr id="82" name="Google Shape;82;p3"/>
            <p:cNvSpPr/>
            <p:nvPr/>
          </p:nvSpPr>
          <p:spPr>
            <a:xfrm>
              <a:off x="4341698" y="3701707"/>
              <a:ext cx="2241550" cy="1656080"/>
            </a:xfrm>
            <a:custGeom>
              <a:rect b="b" l="l" r="r" t="t"/>
              <a:pathLst>
                <a:path extrusionOk="0" h="1656079" w="2241550">
                  <a:moveTo>
                    <a:pt x="2241003" y="0"/>
                  </a:moveTo>
                  <a:lnTo>
                    <a:pt x="0" y="0"/>
                  </a:lnTo>
                  <a:lnTo>
                    <a:pt x="0" y="1656003"/>
                  </a:lnTo>
                  <a:lnTo>
                    <a:pt x="2241003" y="1656003"/>
                  </a:lnTo>
                  <a:lnTo>
                    <a:pt x="224100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83" name="Google Shape;83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367656" y="3807803"/>
              <a:ext cx="2143910" cy="1488592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4" name="Google Shape;8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20697" y="2770733"/>
            <a:ext cx="2241003" cy="836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20697" y="3734629"/>
            <a:ext cx="2241003" cy="16230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920697" y="1950047"/>
            <a:ext cx="1120508" cy="820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341710" y="1950301"/>
            <a:ext cx="2240991" cy="165600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8" name="Google Shape;88;p3"/>
          <p:cNvGrpSpPr/>
          <p:nvPr/>
        </p:nvGrpSpPr>
        <p:grpSpPr>
          <a:xfrm>
            <a:off x="516496" y="1960041"/>
            <a:ext cx="2524976" cy="1164184"/>
            <a:chOff x="516496" y="1960041"/>
            <a:chExt cx="2524976" cy="1164184"/>
          </a:xfrm>
        </p:grpSpPr>
        <p:sp>
          <p:nvSpPr>
            <p:cNvPr id="89" name="Google Shape;89;p3"/>
            <p:cNvSpPr/>
            <p:nvPr/>
          </p:nvSpPr>
          <p:spPr>
            <a:xfrm>
              <a:off x="1920697" y="1960041"/>
              <a:ext cx="1120775" cy="810895"/>
            </a:xfrm>
            <a:custGeom>
              <a:rect b="b" l="l" r="r" t="t"/>
              <a:pathLst>
                <a:path extrusionOk="0" h="810894" w="1120775">
                  <a:moveTo>
                    <a:pt x="1120495" y="0"/>
                  </a:moveTo>
                  <a:lnTo>
                    <a:pt x="0" y="0"/>
                  </a:lnTo>
                  <a:lnTo>
                    <a:pt x="0" y="810679"/>
                  </a:lnTo>
                  <a:lnTo>
                    <a:pt x="1120495" y="810679"/>
                  </a:lnTo>
                  <a:lnTo>
                    <a:pt x="1120495" y="0"/>
                  </a:lnTo>
                  <a:close/>
                </a:path>
              </a:pathLst>
            </a:custGeom>
            <a:solidFill>
              <a:srgbClr val="231F20">
                <a:alpha val="49803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516496" y="2480335"/>
              <a:ext cx="1856739" cy="643890"/>
            </a:xfrm>
            <a:custGeom>
              <a:rect b="b" l="l" r="r" t="t"/>
              <a:pathLst>
                <a:path extrusionOk="0" h="643889" w="1856739">
                  <a:moveTo>
                    <a:pt x="1856397" y="0"/>
                  </a:moveTo>
                  <a:lnTo>
                    <a:pt x="0" y="0"/>
                  </a:lnTo>
                  <a:lnTo>
                    <a:pt x="0" y="643801"/>
                  </a:lnTo>
                  <a:lnTo>
                    <a:pt x="1856397" y="643801"/>
                  </a:lnTo>
                  <a:lnTo>
                    <a:pt x="1856397" y="0"/>
                  </a:lnTo>
                  <a:close/>
                </a:path>
              </a:pathLst>
            </a:custGeom>
            <a:solidFill>
              <a:srgbClr val="0A0B0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516496" y="2480335"/>
              <a:ext cx="1856739" cy="643890"/>
            </a:xfrm>
            <a:custGeom>
              <a:rect b="b" l="l" r="r" t="t"/>
              <a:pathLst>
                <a:path extrusionOk="0" h="643889" w="1856739">
                  <a:moveTo>
                    <a:pt x="0" y="643801"/>
                  </a:moveTo>
                  <a:lnTo>
                    <a:pt x="1856397" y="643801"/>
                  </a:lnTo>
                  <a:lnTo>
                    <a:pt x="1856397" y="0"/>
                  </a:lnTo>
                  <a:lnTo>
                    <a:pt x="0" y="0"/>
                  </a:lnTo>
                  <a:lnTo>
                    <a:pt x="0" y="643801"/>
                  </a:lnTo>
                  <a:close/>
                </a:path>
              </a:pathLst>
            </a:custGeom>
            <a:noFill/>
            <a:ln cap="flat" cmpd="sng" w="12675">
              <a:solidFill>
                <a:srgbClr val="098BC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2" name="Google Shape;92;p3"/>
          <p:cNvSpPr txBox="1"/>
          <p:nvPr>
            <p:ph type="title"/>
          </p:nvPr>
        </p:nvSpPr>
        <p:spPr>
          <a:xfrm>
            <a:off x="668458" y="688650"/>
            <a:ext cx="34218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LIVE EVENTS &amp;</a:t>
            </a:r>
            <a:endParaRPr sz="2400"/>
          </a:p>
        </p:txBody>
      </p:sp>
      <p:sp>
        <p:nvSpPr>
          <p:cNvPr id="93" name="Google Shape;93;p3"/>
          <p:cNvSpPr txBox="1"/>
          <p:nvPr/>
        </p:nvSpPr>
        <p:spPr>
          <a:xfrm>
            <a:off x="668457" y="980750"/>
            <a:ext cx="33375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LOCALIZATION</a:t>
            </a:r>
            <a:endParaRPr sz="24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94" name="Google Shape;94;p3"/>
          <p:cNvSpPr txBox="1"/>
          <p:nvPr/>
        </p:nvSpPr>
        <p:spPr>
          <a:xfrm>
            <a:off x="4394935" y="762746"/>
            <a:ext cx="3513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1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BIGG TV is committed to localize 30% of the programming grid in order to fit with the local expectations of </a:t>
            </a:r>
            <a:r>
              <a:rPr lang="en-US" sz="1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consumers</a:t>
            </a:r>
            <a:r>
              <a:rPr lang="en-US" sz="1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(documentaries, local eSports teams &amp; players...).</a:t>
            </a:r>
            <a:endParaRPr sz="10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681227" y="1517586"/>
            <a:ext cx="2277110" cy="14604"/>
          </a:xfrm>
          <a:custGeom>
            <a:rect b="b" l="l" r="r" t="t"/>
            <a:pathLst>
              <a:path extrusionOk="0" h="14605" w="2277110">
                <a:moveTo>
                  <a:pt x="2276995" y="0"/>
                </a:moveTo>
                <a:lnTo>
                  <a:pt x="0" y="0"/>
                </a:lnTo>
                <a:lnTo>
                  <a:pt x="0" y="14401"/>
                </a:lnTo>
                <a:lnTo>
                  <a:pt x="2276995" y="14401"/>
                </a:lnTo>
                <a:lnTo>
                  <a:pt x="2276995" y="0"/>
                </a:lnTo>
                <a:close/>
              </a:path>
            </a:pathLst>
          </a:custGeom>
          <a:solidFill>
            <a:srgbClr val="078CC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6" name="Google Shape;96;p3"/>
          <p:cNvGrpSpPr/>
          <p:nvPr/>
        </p:nvGrpSpPr>
        <p:grpSpPr>
          <a:xfrm>
            <a:off x="4341698" y="1950301"/>
            <a:ext cx="3784599" cy="1656080"/>
            <a:chOff x="4341698" y="1950301"/>
            <a:chExt cx="3784599" cy="1656080"/>
          </a:xfrm>
        </p:grpSpPr>
        <p:sp>
          <p:nvSpPr>
            <p:cNvPr id="97" name="Google Shape;97;p3"/>
            <p:cNvSpPr/>
            <p:nvPr/>
          </p:nvSpPr>
          <p:spPr>
            <a:xfrm>
              <a:off x="4341698" y="1950301"/>
              <a:ext cx="2241550" cy="1656080"/>
            </a:xfrm>
            <a:custGeom>
              <a:rect b="b" l="l" r="r" t="t"/>
              <a:pathLst>
                <a:path extrusionOk="0" h="1656079" w="2241550">
                  <a:moveTo>
                    <a:pt x="2241003" y="0"/>
                  </a:moveTo>
                  <a:lnTo>
                    <a:pt x="0" y="0"/>
                  </a:lnTo>
                  <a:lnTo>
                    <a:pt x="0" y="1656003"/>
                  </a:lnTo>
                  <a:lnTo>
                    <a:pt x="2241003" y="1656003"/>
                  </a:lnTo>
                  <a:lnTo>
                    <a:pt x="2241003" y="0"/>
                  </a:lnTo>
                  <a:close/>
                </a:path>
              </a:pathLst>
            </a:custGeom>
            <a:solidFill>
              <a:srgbClr val="231F20">
                <a:alpha val="49803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98" name="Google Shape;98;p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129886" y="2155240"/>
              <a:ext cx="602316" cy="6365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9" name="Google Shape;99;p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5203845" y="2890219"/>
              <a:ext cx="417031" cy="4076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5712752" y="2890215"/>
              <a:ext cx="447525" cy="38581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1" name="Google Shape;101;p3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712160" y="2910598"/>
              <a:ext cx="398294" cy="3656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2" name="Google Shape;102;p3"/>
            <p:cNvSpPr/>
            <p:nvPr/>
          </p:nvSpPr>
          <p:spPr>
            <a:xfrm>
              <a:off x="6269558" y="2479243"/>
              <a:ext cx="1856739" cy="643890"/>
            </a:xfrm>
            <a:custGeom>
              <a:rect b="b" l="l" r="r" t="t"/>
              <a:pathLst>
                <a:path extrusionOk="0" h="643889" w="1856740">
                  <a:moveTo>
                    <a:pt x="1856397" y="0"/>
                  </a:moveTo>
                  <a:lnTo>
                    <a:pt x="0" y="0"/>
                  </a:lnTo>
                  <a:lnTo>
                    <a:pt x="0" y="643801"/>
                  </a:lnTo>
                  <a:lnTo>
                    <a:pt x="1856397" y="643801"/>
                  </a:lnTo>
                  <a:lnTo>
                    <a:pt x="1856397" y="0"/>
                  </a:lnTo>
                  <a:close/>
                </a:path>
              </a:pathLst>
            </a:custGeom>
            <a:solidFill>
              <a:srgbClr val="0A0B0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6269558" y="2479243"/>
              <a:ext cx="1856739" cy="643890"/>
            </a:xfrm>
            <a:custGeom>
              <a:rect b="b" l="l" r="r" t="t"/>
              <a:pathLst>
                <a:path extrusionOk="0" h="643889" w="1856740">
                  <a:moveTo>
                    <a:pt x="0" y="643801"/>
                  </a:moveTo>
                  <a:lnTo>
                    <a:pt x="1856397" y="643801"/>
                  </a:lnTo>
                  <a:lnTo>
                    <a:pt x="1856397" y="0"/>
                  </a:lnTo>
                  <a:lnTo>
                    <a:pt x="0" y="0"/>
                  </a:lnTo>
                  <a:lnTo>
                    <a:pt x="0" y="643801"/>
                  </a:lnTo>
                  <a:close/>
                </a:path>
              </a:pathLst>
            </a:custGeom>
            <a:noFill/>
            <a:ln cap="flat" cmpd="sng" w="12700">
              <a:solidFill>
                <a:srgbClr val="098BC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4" name="Google Shape;104;p3"/>
          <p:cNvGrpSpPr/>
          <p:nvPr/>
        </p:nvGrpSpPr>
        <p:grpSpPr>
          <a:xfrm>
            <a:off x="514057" y="4224109"/>
            <a:ext cx="1856739" cy="643890"/>
            <a:chOff x="514057" y="4224109"/>
            <a:chExt cx="1856739" cy="643890"/>
          </a:xfrm>
        </p:grpSpPr>
        <p:sp>
          <p:nvSpPr>
            <p:cNvPr id="105" name="Google Shape;105;p3"/>
            <p:cNvSpPr/>
            <p:nvPr/>
          </p:nvSpPr>
          <p:spPr>
            <a:xfrm>
              <a:off x="514057" y="4224109"/>
              <a:ext cx="1856739" cy="643890"/>
            </a:xfrm>
            <a:custGeom>
              <a:rect b="b" l="l" r="r" t="t"/>
              <a:pathLst>
                <a:path extrusionOk="0" h="643889" w="1856739">
                  <a:moveTo>
                    <a:pt x="1856397" y="0"/>
                  </a:moveTo>
                  <a:lnTo>
                    <a:pt x="0" y="0"/>
                  </a:lnTo>
                  <a:lnTo>
                    <a:pt x="0" y="643801"/>
                  </a:lnTo>
                  <a:lnTo>
                    <a:pt x="1856397" y="643801"/>
                  </a:lnTo>
                  <a:lnTo>
                    <a:pt x="1856397" y="0"/>
                  </a:lnTo>
                  <a:close/>
                </a:path>
              </a:pathLst>
            </a:custGeom>
            <a:solidFill>
              <a:srgbClr val="0A0B0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514057" y="4224109"/>
              <a:ext cx="1856739" cy="643890"/>
            </a:xfrm>
            <a:custGeom>
              <a:rect b="b" l="l" r="r" t="t"/>
              <a:pathLst>
                <a:path extrusionOk="0" h="643889" w="1856739">
                  <a:moveTo>
                    <a:pt x="0" y="643801"/>
                  </a:moveTo>
                  <a:lnTo>
                    <a:pt x="1856397" y="643801"/>
                  </a:lnTo>
                  <a:lnTo>
                    <a:pt x="1856397" y="0"/>
                  </a:lnTo>
                  <a:lnTo>
                    <a:pt x="0" y="0"/>
                  </a:lnTo>
                  <a:lnTo>
                    <a:pt x="0" y="643801"/>
                  </a:lnTo>
                  <a:close/>
                </a:path>
              </a:pathLst>
            </a:custGeom>
            <a:noFill/>
            <a:ln cap="flat" cmpd="sng" w="12675">
              <a:solidFill>
                <a:srgbClr val="098BC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7" name="Google Shape;107;p3"/>
          <p:cNvGrpSpPr/>
          <p:nvPr/>
        </p:nvGrpSpPr>
        <p:grpSpPr>
          <a:xfrm>
            <a:off x="6269558" y="4227296"/>
            <a:ext cx="1856739" cy="643890"/>
            <a:chOff x="6269558" y="4227296"/>
            <a:chExt cx="1856739" cy="643890"/>
          </a:xfrm>
        </p:grpSpPr>
        <p:sp>
          <p:nvSpPr>
            <p:cNvPr id="108" name="Google Shape;108;p3"/>
            <p:cNvSpPr/>
            <p:nvPr/>
          </p:nvSpPr>
          <p:spPr>
            <a:xfrm>
              <a:off x="6269558" y="4227296"/>
              <a:ext cx="1856739" cy="643890"/>
            </a:xfrm>
            <a:custGeom>
              <a:rect b="b" l="l" r="r" t="t"/>
              <a:pathLst>
                <a:path extrusionOk="0" h="643889" w="1856740">
                  <a:moveTo>
                    <a:pt x="1856397" y="0"/>
                  </a:moveTo>
                  <a:lnTo>
                    <a:pt x="0" y="0"/>
                  </a:lnTo>
                  <a:lnTo>
                    <a:pt x="0" y="643801"/>
                  </a:lnTo>
                  <a:lnTo>
                    <a:pt x="1856397" y="643801"/>
                  </a:lnTo>
                  <a:lnTo>
                    <a:pt x="1856397" y="0"/>
                  </a:lnTo>
                  <a:close/>
                </a:path>
              </a:pathLst>
            </a:custGeom>
            <a:solidFill>
              <a:srgbClr val="0A0B0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6269558" y="4227296"/>
              <a:ext cx="1856739" cy="643890"/>
            </a:xfrm>
            <a:custGeom>
              <a:rect b="b" l="l" r="r" t="t"/>
              <a:pathLst>
                <a:path extrusionOk="0" h="643889" w="1856740">
                  <a:moveTo>
                    <a:pt x="0" y="643801"/>
                  </a:moveTo>
                  <a:lnTo>
                    <a:pt x="1856397" y="643801"/>
                  </a:lnTo>
                  <a:lnTo>
                    <a:pt x="1856397" y="0"/>
                  </a:lnTo>
                  <a:lnTo>
                    <a:pt x="0" y="0"/>
                  </a:lnTo>
                  <a:lnTo>
                    <a:pt x="0" y="643801"/>
                  </a:lnTo>
                  <a:close/>
                </a:path>
              </a:pathLst>
            </a:custGeom>
            <a:noFill/>
            <a:ln cap="flat" cmpd="sng" w="12700">
              <a:solidFill>
                <a:srgbClr val="098BC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0" name="Google Shape;110;p3"/>
          <p:cNvSpPr txBox="1"/>
          <p:nvPr/>
        </p:nvSpPr>
        <p:spPr>
          <a:xfrm>
            <a:off x="7148605" y="2508101"/>
            <a:ext cx="276900" cy="1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6581500" y="2451300"/>
            <a:ext cx="6927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8AC3"/>
                </a:solidFill>
                <a:latin typeface="Arial Black"/>
                <a:ea typeface="Arial Black"/>
                <a:cs typeface="Arial Black"/>
                <a:sym typeface="Arial Black"/>
              </a:rPr>
              <a:t>150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714450" y="4196175"/>
            <a:ext cx="6927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8AC3"/>
                </a:solidFill>
                <a:latin typeface="Arial Black"/>
                <a:ea typeface="Arial Black"/>
                <a:cs typeface="Arial Black"/>
                <a:sym typeface="Arial Black"/>
              </a:rPr>
              <a:t>100 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793107" y="2452400"/>
            <a:ext cx="6624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8AC3"/>
                </a:solidFill>
                <a:latin typeface="Arial Black"/>
                <a:ea typeface="Arial Black"/>
                <a:cs typeface="Arial Black"/>
                <a:sym typeface="Arial Black"/>
              </a:rPr>
              <a:t>100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6681478" y="4199375"/>
            <a:ext cx="4671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8AC3"/>
                </a:solidFill>
                <a:latin typeface="Arial Black"/>
                <a:ea typeface="Arial Black"/>
                <a:cs typeface="Arial Black"/>
                <a:sym typeface="Arial Black"/>
              </a:rPr>
              <a:t>50 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740353" y="4484175"/>
            <a:ext cx="6624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-US" sz="3600">
                <a:solidFill>
                  <a:srgbClr val="008AC3"/>
                </a:solidFill>
                <a:latin typeface="Arial Black"/>
                <a:ea typeface="Arial Black"/>
                <a:cs typeface="Arial Black"/>
                <a:sym typeface="Arial Black"/>
              </a:rPr>
              <a:t>500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6" name="Google Shape;116;p3"/>
          <p:cNvSpPr txBox="1"/>
          <p:nvPr/>
        </p:nvSpPr>
        <p:spPr>
          <a:xfrm>
            <a:off x="642825" y="2740400"/>
            <a:ext cx="8871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-US" sz="3600">
                <a:solidFill>
                  <a:srgbClr val="008AC3"/>
                </a:solidFill>
                <a:latin typeface="Arial Black"/>
                <a:ea typeface="Arial Black"/>
                <a:cs typeface="Arial Black"/>
                <a:sym typeface="Arial Black"/>
              </a:rPr>
              <a:t>1500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7" name="Google Shape;117;p3"/>
          <p:cNvSpPr txBox="1"/>
          <p:nvPr/>
        </p:nvSpPr>
        <p:spPr>
          <a:xfrm>
            <a:off x="6549697" y="4484175"/>
            <a:ext cx="6624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-US" sz="3600">
                <a:solidFill>
                  <a:srgbClr val="008AC3"/>
                </a:solidFill>
                <a:latin typeface="Arial Black"/>
                <a:ea typeface="Arial Black"/>
                <a:cs typeface="Arial Black"/>
                <a:sym typeface="Arial Black"/>
              </a:rPr>
              <a:t>300 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6417853" y="2243375"/>
            <a:ext cx="2241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LATAM &amp; SPAIN</a:t>
            </a:r>
            <a:endParaRPr sz="17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9" name="Google Shape;119;p3"/>
          <p:cNvSpPr txBox="1"/>
          <p:nvPr/>
        </p:nvSpPr>
        <p:spPr>
          <a:xfrm>
            <a:off x="516622" y="3988250"/>
            <a:ext cx="23661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SOUTH-EAST ASIA</a:t>
            </a:r>
            <a:endParaRPr sz="17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957652" y="2244450"/>
            <a:ext cx="7824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EMEA</a:t>
            </a:r>
            <a:endParaRPr sz="17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1" name="Google Shape;121;p3"/>
          <p:cNvSpPr/>
          <p:nvPr/>
        </p:nvSpPr>
        <p:spPr>
          <a:xfrm>
            <a:off x="1995957" y="2013356"/>
            <a:ext cx="782320" cy="219710"/>
          </a:xfrm>
          <a:custGeom>
            <a:rect b="b" l="l" r="r" t="t"/>
            <a:pathLst>
              <a:path extrusionOk="0" h="219710" w="782319">
                <a:moveTo>
                  <a:pt x="781812" y="0"/>
                </a:moveTo>
                <a:lnTo>
                  <a:pt x="0" y="0"/>
                </a:lnTo>
                <a:lnTo>
                  <a:pt x="0" y="219456"/>
                </a:lnTo>
                <a:lnTo>
                  <a:pt x="781812" y="219456"/>
                </a:lnTo>
                <a:lnTo>
                  <a:pt x="781812" y="0"/>
                </a:lnTo>
                <a:close/>
              </a:path>
            </a:pathLst>
          </a:custGeom>
          <a:solidFill>
            <a:srgbClr val="231F20">
              <a:alpha val="61960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"/>
          <p:cNvSpPr txBox="1"/>
          <p:nvPr/>
        </p:nvSpPr>
        <p:spPr>
          <a:xfrm>
            <a:off x="1953002" y="1949375"/>
            <a:ext cx="692785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LIVE ESPORTS</a:t>
            </a:r>
            <a:endParaRPr sz="9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3" name="Google Shape;123;p3"/>
          <p:cNvSpPr txBox="1"/>
          <p:nvPr/>
        </p:nvSpPr>
        <p:spPr>
          <a:xfrm>
            <a:off x="3832771" y="3429076"/>
            <a:ext cx="361315" cy="219710"/>
          </a:xfrm>
          <a:prstGeom prst="rect">
            <a:avLst/>
          </a:prstGeom>
          <a:solidFill>
            <a:srgbClr val="231F20">
              <a:alpha val="74901"/>
            </a:srgbClr>
          </a:solidFill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3619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KIDS</a:t>
            </a:r>
            <a:endParaRPr sz="9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4" name="Google Shape;124;p3"/>
          <p:cNvSpPr/>
          <p:nvPr/>
        </p:nvSpPr>
        <p:spPr>
          <a:xfrm>
            <a:off x="3104756" y="2017928"/>
            <a:ext cx="439420" cy="215265"/>
          </a:xfrm>
          <a:custGeom>
            <a:rect b="b" l="l" r="r" t="t"/>
            <a:pathLst>
              <a:path extrusionOk="0" h="215264" w="439420">
                <a:moveTo>
                  <a:pt x="438912" y="0"/>
                </a:moveTo>
                <a:lnTo>
                  <a:pt x="0" y="0"/>
                </a:lnTo>
                <a:lnTo>
                  <a:pt x="0" y="214884"/>
                </a:lnTo>
                <a:lnTo>
                  <a:pt x="438912" y="214884"/>
                </a:lnTo>
                <a:lnTo>
                  <a:pt x="438912" y="0"/>
                </a:lnTo>
                <a:close/>
              </a:path>
            </a:pathLst>
          </a:custGeom>
          <a:solidFill>
            <a:srgbClr val="231F20">
              <a:alpha val="61960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3"/>
          <p:cNvSpPr txBox="1"/>
          <p:nvPr/>
        </p:nvSpPr>
        <p:spPr>
          <a:xfrm>
            <a:off x="3061799" y="1949375"/>
            <a:ext cx="5604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DOCS.</a:t>
            </a:r>
            <a:endParaRPr sz="9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6802672" y="3991425"/>
            <a:ext cx="13185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AFRICA</a:t>
            </a:r>
            <a:endParaRPr sz="17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4254677" y="809104"/>
            <a:ext cx="14604" cy="354965"/>
          </a:xfrm>
          <a:custGeom>
            <a:rect b="b" l="l" r="r" t="t"/>
            <a:pathLst>
              <a:path extrusionOk="0" h="354965" w="14604">
                <a:moveTo>
                  <a:pt x="14401" y="0"/>
                </a:moveTo>
                <a:lnTo>
                  <a:pt x="0" y="0"/>
                </a:lnTo>
                <a:lnTo>
                  <a:pt x="0" y="354545"/>
                </a:lnTo>
                <a:lnTo>
                  <a:pt x="14401" y="354545"/>
                </a:lnTo>
                <a:lnTo>
                  <a:pt x="14401" y="0"/>
                </a:lnTo>
                <a:close/>
              </a:path>
            </a:pathLst>
          </a:custGeom>
          <a:solidFill>
            <a:srgbClr val="078CC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3"/>
          <p:cNvSpPr/>
          <p:nvPr/>
        </p:nvSpPr>
        <p:spPr>
          <a:xfrm>
            <a:off x="4257318" y="1036384"/>
            <a:ext cx="14604" cy="354965"/>
          </a:xfrm>
          <a:custGeom>
            <a:rect b="b" l="l" r="r" t="t"/>
            <a:pathLst>
              <a:path extrusionOk="0" h="354965" w="14604">
                <a:moveTo>
                  <a:pt x="14401" y="0"/>
                </a:moveTo>
                <a:lnTo>
                  <a:pt x="0" y="0"/>
                </a:lnTo>
                <a:lnTo>
                  <a:pt x="0" y="354545"/>
                </a:lnTo>
                <a:lnTo>
                  <a:pt x="14401" y="354545"/>
                </a:lnTo>
                <a:lnTo>
                  <a:pt x="14401" y="0"/>
                </a:lnTo>
                <a:close/>
              </a:path>
            </a:pathLst>
          </a:custGeom>
          <a:solidFill>
            <a:srgbClr val="078CC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"/>
          <p:cNvSpPr txBox="1"/>
          <p:nvPr/>
        </p:nvSpPr>
        <p:spPr>
          <a:xfrm>
            <a:off x="1382845" y="4552435"/>
            <a:ext cx="1318500" cy="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CONTENT HOURS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1382845" y="4257040"/>
            <a:ext cx="1318500" cy="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LIVE</a:t>
            </a:r>
            <a:endParaRPr sz="1100">
              <a:solidFill>
                <a:srgbClr val="FFFF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EVENTS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1" name="Google Shape;131;p3"/>
          <p:cNvSpPr txBox="1"/>
          <p:nvPr/>
        </p:nvSpPr>
        <p:spPr>
          <a:xfrm>
            <a:off x="1428420" y="2815797"/>
            <a:ext cx="1318500" cy="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CONTENT HOURS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2" name="Google Shape;132;p3"/>
          <p:cNvSpPr txBox="1"/>
          <p:nvPr/>
        </p:nvSpPr>
        <p:spPr>
          <a:xfrm>
            <a:off x="1428420" y="2520403"/>
            <a:ext cx="1318500" cy="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LIVE</a:t>
            </a:r>
            <a:endParaRPr sz="1100">
              <a:solidFill>
                <a:srgbClr val="FFFF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EVENTS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3" name="Google Shape;133;p3"/>
          <p:cNvSpPr txBox="1"/>
          <p:nvPr/>
        </p:nvSpPr>
        <p:spPr>
          <a:xfrm>
            <a:off x="6474009" y="2740400"/>
            <a:ext cx="8871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-US" sz="3600">
                <a:solidFill>
                  <a:srgbClr val="008AC3"/>
                </a:solidFill>
                <a:latin typeface="Arial Black"/>
                <a:ea typeface="Arial Black"/>
                <a:cs typeface="Arial Black"/>
                <a:sym typeface="Arial Black"/>
              </a:rPr>
              <a:t>1000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4" name="Google Shape;134;p3"/>
          <p:cNvSpPr txBox="1"/>
          <p:nvPr/>
        </p:nvSpPr>
        <p:spPr>
          <a:xfrm>
            <a:off x="7274195" y="2802855"/>
            <a:ext cx="1318500" cy="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CONTENT HOURS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5" name="Google Shape;135;p3"/>
          <p:cNvSpPr txBox="1"/>
          <p:nvPr/>
        </p:nvSpPr>
        <p:spPr>
          <a:xfrm>
            <a:off x="7274195" y="2507460"/>
            <a:ext cx="1318500" cy="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LIVE</a:t>
            </a:r>
            <a:endParaRPr sz="1100">
              <a:solidFill>
                <a:srgbClr val="FFFF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EVENTS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6" name="Google Shape;136;p3"/>
          <p:cNvSpPr txBox="1"/>
          <p:nvPr/>
        </p:nvSpPr>
        <p:spPr>
          <a:xfrm>
            <a:off x="7153395" y="4555035"/>
            <a:ext cx="1318500" cy="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CONTENT HOURS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7" name="Google Shape;137;p3"/>
          <p:cNvSpPr txBox="1"/>
          <p:nvPr/>
        </p:nvSpPr>
        <p:spPr>
          <a:xfrm>
            <a:off x="7153395" y="4259640"/>
            <a:ext cx="1318500" cy="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LIVE</a:t>
            </a:r>
            <a:endParaRPr sz="1100">
              <a:solidFill>
                <a:srgbClr val="FFFF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EVENTS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/>
          <p:nvPr/>
        </p:nvSpPr>
        <p:spPr>
          <a:xfrm>
            <a:off x="0" y="0"/>
            <a:ext cx="8640445" cy="2695575"/>
          </a:xfrm>
          <a:custGeom>
            <a:rect b="b" l="l" r="r" t="t"/>
            <a:pathLst>
              <a:path extrusionOk="0" h="2695575" w="8640445">
                <a:moveTo>
                  <a:pt x="0" y="2695486"/>
                </a:moveTo>
                <a:lnTo>
                  <a:pt x="8640000" y="2695486"/>
                </a:lnTo>
                <a:lnTo>
                  <a:pt x="8640000" y="0"/>
                </a:lnTo>
                <a:lnTo>
                  <a:pt x="0" y="0"/>
                </a:lnTo>
                <a:lnTo>
                  <a:pt x="0" y="2695486"/>
                </a:lnTo>
                <a:close/>
              </a:path>
            </a:pathLst>
          </a:custGeom>
          <a:solidFill>
            <a:srgbClr val="0A0B0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3" name="Google Shape;143;p4"/>
          <p:cNvGrpSpPr/>
          <p:nvPr/>
        </p:nvGrpSpPr>
        <p:grpSpPr>
          <a:xfrm>
            <a:off x="0" y="2155568"/>
            <a:ext cx="8640000" cy="3964434"/>
            <a:chOff x="0" y="2155568"/>
            <a:chExt cx="8640000" cy="3964434"/>
          </a:xfrm>
        </p:grpSpPr>
        <p:pic>
          <p:nvPicPr>
            <p:cNvPr id="144" name="Google Shape;144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2695486"/>
              <a:ext cx="8640000" cy="342451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5" name="Google Shape;145;p4"/>
            <p:cNvSpPr/>
            <p:nvPr/>
          </p:nvSpPr>
          <p:spPr>
            <a:xfrm>
              <a:off x="1080002" y="2155568"/>
              <a:ext cx="2040255" cy="1245235"/>
            </a:xfrm>
            <a:custGeom>
              <a:rect b="b" l="l" r="r" t="t"/>
              <a:pathLst>
                <a:path extrusionOk="0" h="1245235" w="2040255">
                  <a:moveTo>
                    <a:pt x="1967991" y="0"/>
                  </a:moveTo>
                  <a:lnTo>
                    <a:pt x="71996" y="0"/>
                  </a:lnTo>
                  <a:lnTo>
                    <a:pt x="43971" y="5655"/>
                  </a:lnTo>
                  <a:lnTo>
                    <a:pt x="21086" y="21080"/>
                  </a:lnTo>
                  <a:lnTo>
                    <a:pt x="5657" y="43960"/>
                  </a:lnTo>
                  <a:lnTo>
                    <a:pt x="0" y="71983"/>
                  </a:lnTo>
                  <a:lnTo>
                    <a:pt x="0" y="1172845"/>
                  </a:lnTo>
                  <a:lnTo>
                    <a:pt x="5657" y="1200862"/>
                  </a:lnTo>
                  <a:lnTo>
                    <a:pt x="21086" y="1223743"/>
                  </a:lnTo>
                  <a:lnTo>
                    <a:pt x="43971" y="1239171"/>
                  </a:lnTo>
                  <a:lnTo>
                    <a:pt x="71996" y="1244828"/>
                  </a:lnTo>
                  <a:lnTo>
                    <a:pt x="1967991" y="1244828"/>
                  </a:lnTo>
                  <a:lnTo>
                    <a:pt x="1996018" y="1239171"/>
                  </a:lnTo>
                  <a:lnTo>
                    <a:pt x="2018907" y="1223743"/>
                  </a:lnTo>
                  <a:lnTo>
                    <a:pt x="2034341" y="1200862"/>
                  </a:lnTo>
                  <a:lnTo>
                    <a:pt x="2040001" y="1172845"/>
                  </a:lnTo>
                  <a:lnTo>
                    <a:pt x="2040001" y="71983"/>
                  </a:lnTo>
                  <a:lnTo>
                    <a:pt x="2034341" y="43960"/>
                  </a:lnTo>
                  <a:lnTo>
                    <a:pt x="2018907" y="21080"/>
                  </a:lnTo>
                  <a:lnTo>
                    <a:pt x="1996018" y="5655"/>
                  </a:lnTo>
                  <a:lnTo>
                    <a:pt x="1967991" y="0"/>
                  </a:lnTo>
                  <a:close/>
                </a:path>
              </a:pathLst>
            </a:custGeom>
            <a:solidFill>
              <a:srgbClr val="00A6C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3300003" y="2155568"/>
              <a:ext cx="2040255" cy="1245235"/>
            </a:xfrm>
            <a:custGeom>
              <a:rect b="b" l="l" r="r" t="t"/>
              <a:pathLst>
                <a:path extrusionOk="0" h="1245235" w="2040254">
                  <a:moveTo>
                    <a:pt x="1967991" y="0"/>
                  </a:moveTo>
                  <a:lnTo>
                    <a:pt x="71996" y="0"/>
                  </a:lnTo>
                  <a:lnTo>
                    <a:pt x="43971" y="5655"/>
                  </a:lnTo>
                  <a:lnTo>
                    <a:pt x="21086" y="21080"/>
                  </a:lnTo>
                  <a:lnTo>
                    <a:pt x="5657" y="43960"/>
                  </a:lnTo>
                  <a:lnTo>
                    <a:pt x="0" y="71983"/>
                  </a:lnTo>
                  <a:lnTo>
                    <a:pt x="0" y="1172845"/>
                  </a:lnTo>
                  <a:lnTo>
                    <a:pt x="5657" y="1200862"/>
                  </a:lnTo>
                  <a:lnTo>
                    <a:pt x="21086" y="1223743"/>
                  </a:lnTo>
                  <a:lnTo>
                    <a:pt x="43971" y="1239171"/>
                  </a:lnTo>
                  <a:lnTo>
                    <a:pt x="71996" y="1244828"/>
                  </a:lnTo>
                  <a:lnTo>
                    <a:pt x="1967991" y="1244828"/>
                  </a:lnTo>
                  <a:lnTo>
                    <a:pt x="1996018" y="1239171"/>
                  </a:lnTo>
                  <a:lnTo>
                    <a:pt x="2018907" y="1223743"/>
                  </a:lnTo>
                  <a:lnTo>
                    <a:pt x="2034341" y="1200862"/>
                  </a:lnTo>
                  <a:lnTo>
                    <a:pt x="2040001" y="1172845"/>
                  </a:lnTo>
                  <a:lnTo>
                    <a:pt x="2040001" y="71983"/>
                  </a:lnTo>
                  <a:lnTo>
                    <a:pt x="2034341" y="43960"/>
                  </a:lnTo>
                  <a:lnTo>
                    <a:pt x="2018907" y="21080"/>
                  </a:lnTo>
                  <a:lnTo>
                    <a:pt x="1996018" y="5655"/>
                  </a:lnTo>
                  <a:lnTo>
                    <a:pt x="1967991" y="0"/>
                  </a:lnTo>
                  <a:close/>
                </a:path>
              </a:pathLst>
            </a:custGeom>
            <a:solidFill>
              <a:srgbClr val="078CC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5520004" y="2155568"/>
              <a:ext cx="2040255" cy="1245235"/>
            </a:xfrm>
            <a:custGeom>
              <a:rect b="b" l="l" r="r" t="t"/>
              <a:pathLst>
                <a:path extrusionOk="0" h="1245235" w="2040254">
                  <a:moveTo>
                    <a:pt x="1967991" y="0"/>
                  </a:moveTo>
                  <a:lnTo>
                    <a:pt x="71996" y="0"/>
                  </a:lnTo>
                  <a:lnTo>
                    <a:pt x="43971" y="5655"/>
                  </a:lnTo>
                  <a:lnTo>
                    <a:pt x="21086" y="21080"/>
                  </a:lnTo>
                  <a:lnTo>
                    <a:pt x="5657" y="43960"/>
                  </a:lnTo>
                  <a:lnTo>
                    <a:pt x="0" y="71983"/>
                  </a:lnTo>
                  <a:lnTo>
                    <a:pt x="0" y="1172845"/>
                  </a:lnTo>
                  <a:lnTo>
                    <a:pt x="5657" y="1200862"/>
                  </a:lnTo>
                  <a:lnTo>
                    <a:pt x="21086" y="1223743"/>
                  </a:lnTo>
                  <a:lnTo>
                    <a:pt x="43971" y="1239171"/>
                  </a:lnTo>
                  <a:lnTo>
                    <a:pt x="71996" y="1244828"/>
                  </a:lnTo>
                  <a:lnTo>
                    <a:pt x="1967991" y="1244828"/>
                  </a:lnTo>
                  <a:lnTo>
                    <a:pt x="1996018" y="1239171"/>
                  </a:lnTo>
                  <a:lnTo>
                    <a:pt x="2018907" y="1223743"/>
                  </a:lnTo>
                  <a:lnTo>
                    <a:pt x="2034341" y="1200862"/>
                  </a:lnTo>
                  <a:lnTo>
                    <a:pt x="2040001" y="1172845"/>
                  </a:lnTo>
                  <a:lnTo>
                    <a:pt x="2040001" y="71983"/>
                  </a:lnTo>
                  <a:lnTo>
                    <a:pt x="2034341" y="43960"/>
                  </a:lnTo>
                  <a:lnTo>
                    <a:pt x="2018907" y="21080"/>
                  </a:lnTo>
                  <a:lnTo>
                    <a:pt x="1996018" y="5655"/>
                  </a:lnTo>
                  <a:lnTo>
                    <a:pt x="1967991" y="0"/>
                  </a:lnTo>
                  <a:close/>
                </a:path>
              </a:pathLst>
            </a:custGeom>
            <a:solidFill>
              <a:srgbClr val="00537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8" name="Google Shape;148;p4"/>
          <p:cNvSpPr txBox="1"/>
          <p:nvPr/>
        </p:nvSpPr>
        <p:spPr>
          <a:xfrm>
            <a:off x="1214900" y="2265725"/>
            <a:ext cx="1817700" cy="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WORLDWIDE</a:t>
            </a:r>
            <a:endParaRPr sz="16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1214900" y="2405725"/>
            <a:ext cx="1817700" cy="8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28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LIVE EVENTS</a:t>
            </a:r>
            <a:endParaRPr sz="1600"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Worldwide recognized delayed and live</a:t>
            </a:r>
            <a:endParaRPr sz="1000"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eSports events</a:t>
            </a:r>
            <a:endParaRPr sz="10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3393521" y="2265725"/>
            <a:ext cx="1817700" cy="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RECOGNIZED</a:t>
            </a:r>
            <a:endParaRPr sz="16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3393535" y="2400268"/>
            <a:ext cx="1701800" cy="8902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66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FRANCHISES</a:t>
            </a:r>
            <a:endParaRPr sz="1600"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464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International franchises (Pokemon, Minecraft, Mario...) presented by recognized streamers</a:t>
            </a:r>
            <a:endParaRPr sz="10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5603921" y="2267075"/>
            <a:ext cx="1817700" cy="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MAINSTREAM</a:t>
            </a:r>
            <a:endParaRPr sz="16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53" name="Google Shape;153;p4"/>
          <p:cNvSpPr txBox="1"/>
          <p:nvPr/>
        </p:nvSpPr>
        <p:spPr>
          <a:xfrm>
            <a:off x="5603925" y="2403750"/>
            <a:ext cx="19308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41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PROGRAMS</a:t>
            </a:r>
            <a:endParaRPr sz="1600"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marR="210184" rtl="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Key programs to build engagement such as :</a:t>
            </a:r>
            <a:endParaRPr sz="1000"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documentaries, podcasts, interviews, talkshows...</a:t>
            </a:r>
            <a:endParaRPr sz="10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4" name="Google Shape;154;p4"/>
          <p:cNvSpPr txBox="1"/>
          <p:nvPr>
            <p:ph type="title"/>
          </p:nvPr>
        </p:nvSpPr>
        <p:spPr>
          <a:xfrm>
            <a:off x="74875" y="531700"/>
            <a:ext cx="8565600" cy="10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6865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UNIQUE STRATEGY</a:t>
            </a:r>
            <a:endParaRPr/>
          </a:p>
        </p:txBody>
      </p:sp>
      <p:sp>
        <p:nvSpPr>
          <p:cNvPr id="155" name="Google Shape;155;p4"/>
          <p:cNvSpPr/>
          <p:nvPr/>
        </p:nvSpPr>
        <p:spPr>
          <a:xfrm>
            <a:off x="3165284" y="1745996"/>
            <a:ext cx="2277110" cy="14604"/>
          </a:xfrm>
          <a:custGeom>
            <a:rect b="b" l="l" r="r" t="t"/>
            <a:pathLst>
              <a:path extrusionOk="0" h="14605" w="2277110">
                <a:moveTo>
                  <a:pt x="2276995" y="0"/>
                </a:moveTo>
                <a:lnTo>
                  <a:pt x="0" y="0"/>
                </a:lnTo>
                <a:lnTo>
                  <a:pt x="0" y="14401"/>
                </a:lnTo>
                <a:lnTo>
                  <a:pt x="2276995" y="14401"/>
                </a:lnTo>
                <a:lnTo>
                  <a:pt x="2276995" y="0"/>
                </a:lnTo>
                <a:close/>
              </a:path>
            </a:pathLst>
          </a:custGeom>
          <a:solidFill>
            <a:srgbClr val="078CC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5"/>
          <p:cNvGrpSpPr/>
          <p:nvPr/>
        </p:nvGrpSpPr>
        <p:grpSpPr>
          <a:xfrm>
            <a:off x="0" y="0"/>
            <a:ext cx="8640000" cy="6120003"/>
            <a:chOff x="0" y="0"/>
            <a:chExt cx="8640000" cy="6120003"/>
          </a:xfrm>
        </p:grpSpPr>
        <p:pic>
          <p:nvPicPr>
            <p:cNvPr id="161" name="Google Shape;161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8640000" cy="61200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2" name="Google Shape;162;p5"/>
            <p:cNvSpPr/>
            <p:nvPr/>
          </p:nvSpPr>
          <p:spPr>
            <a:xfrm>
              <a:off x="4416350" y="3027875"/>
              <a:ext cx="3562350" cy="2421890"/>
            </a:xfrm>
            <a:custGeom>
              <a:rect b="b" l="l" r="r" t="t"/>
              <a:pathLst>
                <a:path extrusionOk="0" h="2421890" w="3562350">
                  <a:moveTo>
                    <a:pt x="3409696" y="0"/>
                  </a:moveTo>
                  <a:lnTo>
                    <a:pt x="152400" y="0"/>
                  </a:lnTo>
                  <a:lnTo>
                    <a:pt x="104231" y="7768"/>
                  </a:lnTo>
                  <a:lnTo>
                    <a:pt x="62396" y="29402"/>
                  </a:lnTo>
                  <a:lnTo>
                    <a:pt x="29405" y="62391"/>
                  </a:lnTo>
                  <a:lnTo>
                    <a:pt x="7769" y="104226"/>
                  </a:lnTo>
                  <a:lnTo>
                    <a:pt x="0" y="152400"/>
                  </a:lnTo>
                  <a:lnTo>
                    <a:pt x="0" y="2269388"/>
                  </a:lnTo>
                  <a:lnTo>
                    <a:pt x="7769" y="2317561"/>
                  </a:lnTo>
                  <a:lnTo>
                    <a:pt x="29405" y="2359397"/>
                  </a:lnTo>
                  <a:lnTo>
                    <a:pt x="62396" y="2392386"/>
                  </a:lnTo>
                  <a:lnTo>
                    <a:pt x="104231" y="2414019"/>
                  </a:lnTo>
                  <a:lnTo>
                    <a:pt x="152400" y="2421788"/>
                  </a:lnTo>
                  <a:lnTo>
                    <a:pt x="3409696" y="2421788"/>
                  </a:lnTo>
                  <a:lnTo>
                    <a:pt x="3457869" y="2414019"/>
                  </a:lnTo>
                  <a:lnTo>
                    <a:pt x="3499704" y="2392386"/>
                  </a:lnTo>
                  <a:lnTo>
                    <a:pt x="3532693" y="2359397"/>
                  </a:lnTo>
                  <a:lnTo>
                    <a:pt x="3554327" y="2317561"/>
                  </a:lnTo>
                  <a:lnTo>
                    <a:pt x="3562096" y="2269388"/>
                  </a:lnTo>
                  <a:lnTo>
                    <a:pt x="3562096" y="152400"/>
                  </a:lnTo>
                  <a:lnTo>
                    <a:pt x="3554327" y="104226"/>
                  </a:lnTo>
                  <a:lnTo>
                    <a:pt x="3532693" y="62391"/>
                  </a:lnTo>
                  <a:lnTo>
                    <a:pt x="3499704" y="29402"/>
                  </a:lnTo>
                  <a:lnTo>
                    <a:pt x="3457869" y="7768"/>
                  </a:lnTo>
                  <a:lnTo>
                    <a:pt x="3409696" y="0"/>
                  </a:lnTo>
                  <a:close/>
                </a:path>
              </a:pathLst>
            </a:custGeom>
            <a:solidFill>
              <a:srgbClr val="0A0B0F">
                <a:alpha val="87843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4416350" y="3027875"/>
              <a:ext cx="3562350" cy="2421890"/>
            </a:xfrm>
            <a:custGeom>
              <a:rect b="b" l="l" r="r" t="t"/>
              <a:pathLst>
                <a:path extrusionOk="0" h="2421890" w="3562350">
                  <a:moveTo>
                    <a:pt x="152400" y="0"/>
                  </a:moveTo>
                  <a:lnTo>
                    <a:pt x="104231" y="7768"/>
                  </a:lnTo>
                  <a:lnTo>
                    <a:pt x="62396" y="29402"/>
                  </a:lnTo>
                  <a:lnTo>
                    <a:pt x="29405" y="62391"/>
                  </a:lnTo>
                  <a:lnTo>
                    <a:pt x="7769" y="104226"/>
                  </a:lnTo>
                  <a:lnTo>
                    <a:pt x="0" y="152400"/>
                  </a:lnTo>
                  <a:lnTo>
                    <a:pt x="0" y="2269388"/>
                  </a:lnTo>
                  <a:lnTo>
                    <a:pt x="7769" y="2317561"/>
                  </a:lnTo>
                  <a:lnTo>
                    <a:pt x="29405" y="2359397"/>
                  </a:lnTo>
                  <a:lnTo>
                    <a:pt x="62396" y="2392386"/>
                  </a:lnTo>
                  <a:lnTo>
                    <a:pt x="104231" y="2414019"/>
                  </a:lnTo>
                  <a:lnTo>
                    <a:pt x="152400" y="2421788"/>
                  </a:lnTo>
                  <a:lnTo>
                    <a:pt x="3409696" y="2421788"/>
                  </a:lnTo>
                  <a:lnTo>
                    <a:pt x="3457869" y="2414019"/>
                  </a:lnTo>
                  <a:lnTo>
                    <a:pt x="3499704" y="2392386"/>
                  </a:lnTo>
                  <a:lnTo>
                    <a:pt x="3532693" y="2359397"/>
                  </a:lnTo>
                  <a:lnTo>
                    <a:pt x="3554327" y="2317561"/>
                  </a:lnTo>
                  <a:lnTo>
                    <a:pt x="3562096" y="2269388"/>
                  </a:lnTo>
                  <a:lnTo>
                    <a:pt x="3562096" y="152400"/>
                  </a:lnTo>
                  <a:lnTo>
                    <a:pt x="3554327" y="104226"/>
                  </a:lnTo>
                  <a:lnTo>
                    <a:pt x="3532693" y="62391"/>
                  </a:lnTo>
                  <a:lnTo>
                    <a:pt x="3499704" y="29402"/>
                  </a:lnTo>
                  <a:lnTo>
                    <a:pt x="3457869" y="7768"/>
                  </a:lnTo>
                  <a:lnTo>
                    <a:pt x="3409696" y="0"/>
                  </a:lnTo>
                  <a:lnTo>
                    <a:pt x="15240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058AC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5"/>
            <p:cNvSpPr/>
            <p:nvPr/>
          </p:nvSpPr>
          <p:spPr>
            <a:xfrm>
              <a:off x="649850" y="3029822"/>
              <a:ext cx="3562350" cy="2421890"/>
            </a:xfrm>
            <a:custGeom>
              <a:rect b="b" l="l" r="r" t="t"/>
              <a:pathLst>
                <a:path extrusionOk="0" h="2421890" w="3562350">
                  <a:moveTo>
                    <a:pt x="3409696" y="0"/>
                  </a:moveTo>
                  <a:lnTo>
                    <a:pt x="152400" y="0"/>
                  </a:lnTo>
                  <a:lnTo>
                    <a:pt x="104231" y="7768"/>
                  </a:lnTo>
                  <a:lnTo>
                    <a:pt x="62396" y="29402"/>
                  </a:lnTo>
                  <a:lnTo>
                    <a:pt x="29405" y="62391"/>
                  </a:lnTo>
                  <a:lnTo>
                    <a:pt x="7769" y="104226"/>
                  </a:lnTo>
                  <a:lnTo>
                    <a:pt x="0" y="152400"/>
                  </a:lnTo>
                  <a:lnTo>
                    <a:pt x="0" y="2269388"/>
                  </a:lnTo>
                  <a:lnTo>
                    <a:pt x="7769" y="2317561"/>
                  </a:lnTo>
                  <a:lnTo>
                    <a:pt x="29405" y="2359397"/>
                  </a:lnTo>
                  <a:lnTo>
                    <a:pt x="62396" y="2392386"/>
                  </a:lnTo>
                  <a:lnTo>
                    <a:pt x="104231" y="2414019"/>
                  </a:lnTo>
                  <a:lnTo>
                    <a:pt x="152400" y="2421788"/>
                  </a:lnTo>
                  <a:lnTo>
                    <a:pt x="3409696" y="2421788"/>
                  </a:lnTo>
                  <a:lnTo>
                    <a:pt x="3457869" y="2414019"/>
                  </a:lnTo>
                  <a:lnTo>
                    <a:pt x="3499704" y="2392386"/>
                  </a:lnTo>
                  <a:lnTo>
                    <a:pt x="3532693" y="2359397"/>
                  </a:lnTo>
                  <a:lnTo>
                    <a:pt x="3554327" y="2317561"/>
                  </a:lnTo>
                  <a:lnTo>
                    <a:pt x="3562096" y="2269388"/>
                  </a:lnTo>
                  <a:lnTo>
                    <a:pt x="3562096" y="152400"/>
                  </a:lnTo>
                  <a:lnTo>
                    <a:pt x="3554327" y="104226"/>
                  </a:lnTo>
                  <a:lnTo>
                    <a:pt x="3532693" y="62391"/>
                  </a:lnTo>
                  <a:lnTo>
                    <a:pt x="3499704" y="29402"/>
                  </a:lnTo>
                  <a:lnTo>
                    <a:pt x="3457869" y="7768"/>
                  </a:lnTo>
                  <a:lnTo>
                    <a:pt x="3409696" y="0"/>
                  </a:lnTo>
                  <a:close/>
                </a:path>
              </a:pathLst>
            </a:custGeom>
            <a:solidFill>
              <a:srgbClr val="0A0B0F">
                <a:alpha val="87843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5"/>
            <p:cNvSpPr/>
            <p:nvPr/>
          </p:nvSpPr>
          <p:spPr>
            <a:xfrm>
              <a:off x="649850" y="3029822"/>
              <a:ext cx="3562350" cy="2421890"/>
            </a:xfrm>
            <a:custGeom>
              <a:rect b="b" l="l" r="r" t="t"/>
              <a:pathLst>
                <a:path extrusionOk="0" h="2421890" w="3562350">
                  <a:moveTo>
                    <a:pt x="152400" y="0"/>
                  </a:moveTo>
                  <a:lnTo>
                    <a:pt x="104231" y="7768"/>
                  </a:lnTo>
                  <a:lnTo>
                    <a:pt x="62396" y="29402"/>
                  </a:lnTo>
                  <a:lnTo>
                    <a:pt x="29405" y="62391"/>
                  </a:lnTo>
                  <a:lnTo>
                    <a:pt x="7769" y="104226"/>
                  </a:lnTo>
                  <a:lnTo>
                    <a:pt x="0" y="152400"/>
                  </a:lnTo>
                  <a:lnTo>
                    <a:pt x="0" y="2269388"/>
                  </a:lnTo>
                  <a:lnTo>
                    <a:pt x="7769" y="2317561"/>
                  </a:lnTo>
                  <a:lnTo>
                    <a:pt x="29405" y="2359397"/>
                  </a:lnTo>
                  <a:lnTo>
                    <a:pt x="62396" y="2392386"/>
                  </a:lnTo>
                  <a:lnTo>
                    <a:pt x="104231" y="2414019"/>
                  </a:lnTo>
                  <a:lnTo>
                    <a:pt x="152400" y="2421788"/>
                  </a:lnTo>
                  <a:lnTo>
                    <a:pt x="3409696" y="2421788"/>
                  </a:lnTo>
                  <a:lnTo>
                    <a:pt x="3457869" y="2414019"/>
                  </a:lnTo>
                  <a:lnTo>
                    <a:pt x="3499704" y="2392386"/>
                  </a:lnTo>
                  <a:lnTo>
                    <a:pt x="3532693" y="2359397"/>
                  </a:lnTo>
                  <a:lnTo>
                    <a:pt x="3554327" y="2317561"/>
                  </a:lnTo>
                  <a:lnTo>
                    <a:pt x="3562096" y="2269388"/>
                  </a:lnTo>
                  <a:lnTo>
                    <a:pt x="3562096" y="152400"/>
                  </a:lnTo>
                  <a:lnTo>
                    <a:pt x="3554327" y="104226"/>
                  </a:lnTo>
                  <a:lnTo>
                    <a:pt x="3532693" y="62391"/>
                  </a:lnTo>
                  <a:lnTo>
                    <a:pt x="3499704" y="29402"/>
                  </a:lnTo>
                  <a:lnTo>
                    <a:pt x="3457869" y="7768"/>
                  </a:lnTo>
                  <a:lnTo>
                    <a:pt x="3409696" y="0"/>
                  </a:lnTo>
                  <a:lnTo>
                    <a:pt x="15240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058AC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1071067" y="4624451"/>
              <a:ext cx="4491990" cy="31750"/>
            </a:xfrm>
            <a:custGeom>
              <a:rect b="b" l="l" r="r" t="t"/>
              <a:pathLst>
                <a:path extrusionOk="0" h="31750" w="4491990">
                  <a:moveTo>
                    <a:pt x="725030" y="1955"/>
                  </a:moveTo>
                  <a:lnTo>
                    <a:pt x="0" y="1955"/>
                  </a:lnTo>
                  <a:lnTo>
                    <a:pt x="0" y="31648"/>
                  </a:lnTo>
                  <a:lnTo>
                    <a:pt x="725030" y="31648"/>
                  </a:lnTo>
                  <a:lnTo>
                    <a:pt x="725030" y="1955"/>
                  </a:lnTo>
                  <a:close/>
                </a:path>
                <a:path extrusionOk="0" h="31750" w="4491990">
                  <a:moveTo>
                    <a:pt x="4491533" y="0"/>
                  </a:moveTo>
                  <a:lnTo>
                    <a:pt x="3766502" y="0"/>
                  </a:lnTo>
                  <a:lnTo>
                    <a:pt x="3766502" y="29679"/>
                  </a:lnTo>
                  <a:lnTo>
                    <a:pt x="4491533" y="29679"/>
                  </a:lnTo>
                  <a:lnTo>
                    <a:pt x="4491533" y="0"/>
                  </a:lnTo>
                  <a:close/>
                </a:path>
              </a:pathLst>
            </a:custGeom>
            <a:solidFill>
              <a:srgbClr val="0089C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7" name="Google Shape;167;p5"/>
          <p:cNvSpPr txBox="1"/>
          <p:nvPr/>
        </p:nvSpPr>
        <p:spPr>
          <a:xfrm>
            <a:off x="970929" y="4793807"/>
            <a:ext cx="9042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100">
            <a:spAutoFit/>
          </a:bodyPr>
          <a:lstStyle/>
          <a:p>
            <a:pPr indent="15875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GAMERS WORLDWIDE</a:t>
            </a:r>
            <a:endParaRPr sz="10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68" name="Google Shape;168;p5"/>
          <p:cNvSpPr txBox="1"/>
          <p:nvPr/>
        </p:nvSpPr>
        <p:spPr>
          <a:xfrm>
            <a:off x="4829603" y="3929250"/>
            <a:ext cx="10392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+532</a:t>
            </a:r>
            <a:endParaRPr sz="24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69" name="Google Shape;169;p5"/>
          <p:cNvSpPr txBox="1"/>
          <p:nvPr/>
        </p:nvSpPr>
        <p:spPr>
          <a:xfrm>
            <a:off x="1191578" y="3931200"/>
            <a:ext cx="6948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3.8</a:t>
            </a:r>
            <a:endParaRPr sz="24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70" name="Google Shape;170;p5"/>
          <p:cNvSpPr txBox="1"/>
          <p:nvPr/>
        </p:nvSpPr>
        <p:spPr>
          <a:xfrm>
            <a:off x="4800773" y="4230100"/>
            <a:ext cx="1206600" cy="2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MILLION</a:t>
            </a:r>
            <a:endParaRPr sz="14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71" name="Google Shape;171;p5"/>
          <p:cNvSpPr txBox="1"/>
          <p:nvPr/>
        </p:nvSpPr>
        <p:spPr>
          <a:xfrm>
            <a:off x="1051525" y="4232050"/>
            <a:ext cx="877500" cy="2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BILLION</a:t>
            </a:r>
            <a:endParaRPr sz="14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72" name="Google Shape;172;p5"/>
          <p:cNvSpPr txBox="1"/>
          <p:nvPr/>
        </p:nvSpPr>
        <p:spPr>
          <a:xfrm>
            <a:off x="6547279" y="4817857"/>
            <a:ext cx="127381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HARDCORE GAMERS</a:t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3" name="Google Shape;173;p5"/>
          <p:cNvSpPr txBox="1"/>
          <p:nvPr/>
        </p:nvSpPr>
        <p:spPr>
          <a:xfrm>
            <a:off x="6547279" y="4932157"/>
            <a:ext cx="694055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&amp; VIEWERS</a:t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4" name="Google Shape;174;p5"/>
          <p:cNvSpPr txBox="1"/>
          <p:nvPr/>
        </p:nvSpPr>
        <p:spPr>
          <a:xfrm>
            <a:off x="2780779" y="4819806"/>
            <a:ext cx="120650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CASUAL GAMERS &amp;</a:t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5" name="Google Shape;175;p5"/>
          <p:cNvSpPr txBox="1"/>
          <p:nvPr/>
        </p:nvSpPr>
        <p:spPr>
          <a:xfrm>
            <a:off x="2780779" y="4934106"/>
            <a:ext cx="564515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VIEWERS</a:t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6" name="Google Shape;176;p5"/>
          <p:cNvSpPr txBox="1"/>
          <p:nvPr/>
        </p:nvSpPr>
        <p:spPr>
          <a:xfrm>
            <a:off x="2780779" y="4112214"/>
            <a:ext cx="69469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UNIVERSAL</a:t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7" name="Google Shape;177;p5"/>
          <p:cNvSpPr txBox="1"/>
          <p:nvPr/>
        </p:nvSpPr>
        <p:spPr>
          <a:xfrm>
            <a:off x="2780779" y="4226514"/>
            <a:ext cx="79248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FRANCHISES</a:t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grpSp>
        <p:nvGrpSpPr>
          <p:cNvPr id="178" name="Google Shape;178;p5"/>
          <p:cNvGrpSpPr/>
          <p:nvPr/>
        </p:nvGrpSpPr>
        <p:grpSpPr>
          <a:xfrm>
            <a:off x="2209566" y="1462125"/>
            <a:ext cx="4255450" cy="3663461"/>
            <a:chOff x="2209566" y="1462125"/>
            <a:chExt cx="4255450" cy="3663461"/>
          </a:xfrm>
        </p:grpSpPr>
        <p:pic>
          <p:nvPicPr>
            <p:cNvPr id="179" name="Google Shape;179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976066" y="4643793"/>
              <a:ext cx="488391" cy="4798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0" name="Google Shape;180;p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2209566" y="4645749"/>
              <a:ext cx="488391" cy="47983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1" name="Google Shape;181;p5"/>
            <p:cNvSpPr/>
            <p:nvPr/>
          </p:nvSpPr>
          <p:spPr>
            <a:xfrm>
              <a:off x="5976066" y="3951694"/>
              <a:ext cx="488950" cy="455930"/>
            </a:xfrm>
            <a:custGeom>
              <a:rect b="b" l="l" r="r" t="t"/>
              <a:pathLst>
                <a:path extrusionOk="0" h="455929" w="488950">
                  <a:moveTo>
                    <a:pt x="244195" y="0"/>
                  </a:moveTo>
                  <a:lnTo>
                    <a:pt x="194982" y="4630"/>
                  </a:lnTo>
                  <a:lnTo>
                    <a:pt x="149145" y="17911"/>
                  </a:lnTo>
                  <a:lnTo>
                    <a:pt x="107665" y="38925"/>
                  </a:lnTo>
                  <a:lnTo>
                    <a:pt x="71524" y="66757"/>
                  </a:lnTo>
                  <a:lnTo>
                    <a:pt x="41705" y="100489"/>
                  </a:lnTo>
                  <a:lnTo>
                    <a:pt x="19190" y="139206"/>
                  </a:lnTo>
                  <a:lnTo>
                    <a:pt x="4961" y="181991"/>
                  </a:lnTo>
                  <a:lnTo>
                    <a:pt x="0" y="227926"/>
                  </a:lnTo>
                  <a:lnTo>
                    <a:pt x="4961" y="273858"/>
                  </a:lnTo>
                  <a:lnTo>
                    <a:pt x="19190" y="316639"/>
                  </a:lnTo>
                  <a:lnTo>
                    <a:pt x="41705" y="355354"/>
                  </a:lnTo>
                  <a:lnTo>
                    <a:pt x="71524" y="389085"/>
                  </a:lnTo>
                  <a:lnTo>
                    <a:pt x="107665" y="416915"/>
                  </a:lnTo>
                  <a:lnTo>
                    <a:pt x="149145" y="437929"/>
                  </a:lnTo>
                  <a:lnTo>
                    <a:pt x="194982" y="451210"/>
                  </a:lnTo>
                  <a:lnTo>
                    <a:pt x="244195" y="455841"/>
                  </a:lnTo>
                  <a:lnTo>
                    <a:pt x="293408" y="451210"/>
                  </a:lnTo>
                  <a:lnTo>
                    <a:pt x="339245" y="437929"/>
                  </a:lnTo>
                  <a:lnTo>
                    <a:pt x="380725" y="416915"/>
                  </a:lnTo>
                  <a:lnTo>
                    <a:pt x="416866" y="389085"/>
                  </a:lnTo>
                  <a:lnTo>
                    <a:pt x="446685" y="355354"/>
                  </a:lnTo>
                  <a:lnTo>
                    <a:pt x="469200" y="316639"/>
                  </a:lnTo>
                  <a:lnTo>
                    <a:pt x="483429" y="273858"/>
                  </a:lnTo>
                  <a:lnTo>
                    <a:pt x="488391" y="227926"/>
                  </a:lnTo>
                  <a:lnTo>
                    <a:pt x="483429" y="181991"/>
                  </a:lnTo>
                  <a:lnTo>
                    <a:pt x="469200" y="139206"/>
                  </a:lnTo>
                  <a:lnTo>
                    <a:pt x="446685" y="100489"/>
                  </a:lnTo>
                  <a:lnTo>
                    <a:pt x="416866" y="66757"/>
                  </a:lnTo>
                  <a:lnTo>
                    <a:pt x="380725" y="38925"/>
                  </a:lnTo>
                  <a:lnTo>
                    <a:pt x="339245" y="17911"/>
                  </a:lnTo>
                  <a:lnTo>
                    <a:pt x="293408" y="4630"/>
                  </a:lnTo>
                  <a:lnTo>
                    <a:pt x="244195" y="0"/>
                  </a:lnTo>
                  <a:close/>
                </a:path>
              </a:pathLst>
            </a:custGeom>
            <a:solidFill>
              <a:srgbClr val="0089C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82" name="Google Shape;182;p5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045885" y="4005237"/>
              <a:ext cx="348754" cy="34875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3" name="Google Shape;183;p5"/>
            <p:cNvSpPr/>
            <p:nvPr/>
          </p:nvSpPr>
          <p:spPr>
            <a:xfrm>
              <a:off x="2209566" y="3953643"/>
              <a:ext cx="488950" cy="455930"/>
            </a:xfrm>
            <a:custGeom>
              <a:rect b="b" l="l" r="r" t="t"/>
              <a:pathLst>
                <a:path extrusionOk="0" h="455929" w="488950">
                  <a:moveTo>
                    <a:pt x="244195" y="0"/>
                  </a:moveTo>
                  <a:lnTo>
                    <a:pt x="194982" y="4630"/>
                  </a:lnTo>
                  <a:lnTo>
                    <a:pt x="149145" y="17911"/>
                  </a:lnTo>
                  <a:lnTo>
                    <a:pt x="107665" y="38925"/>
                  </a:lnTo>
                  <a:lnTo>
                    <a:pt x="71524" y="66757"/>
                  </a:lnTo>
                  <a:lnTo>
                    <a:pt x="41705" y="100489"/>
                  </a:lnTo>
                  <a:lnTo>
                    <a:pt x="19190" y="139206"/>
                  </a:lnTo>
                  <a:lnTo>
                    <a:pt x="4961" y="181991"/>
                  </a:lnTo>
                  <a:lnTo>
                    <a:pt x="0" y="227926"/>
                  </a:lnTo>
                  <a:lnTo>
                    <a:pt x="4961" y="273858"/>
                  </a:lnTo>
                  <a:lnTo>
                    <a:pt x="19190" y="316639"/>
                  </a:lnTo>
                  <a:lnTo>
                    <a:pt x="41705" y="355354"/>
                  </a:lnTo>
                  <a:lnTo>
                    <a:pt x="71524" y="389085"/>
                  </a:lnTo>
                  <a:lnTo>
                    <a:pt x="107665" y="416915"/>
                  </a:lnTo>
                  <a:lnTo>
                    <a:pt x="149145" y="437929"/>
                  </a:lnTo>
                  <a:lnTo>
                    <a:pt x="194982" y="451210"/>
                  </a:lnTo>
                  <a:lnTo>
                    <a:pt x="244195" y="455841"/>
                  </a:lnTo>
                  <a:lnTo>
                    <a:pt x="293408" y="451210"/>
                  </a:lnTo>
                  <a:lnTo>
                    <a:pt x="339245" y="437929"/>
                  </a:lnTo>
                  <a:lnTo>
                    <a:pt x="380725" y="416915"/>
                  </a:lnTo>
                  <a:lnTo>
                    <a:pt x="416866" y="389085"/>
                  </a:lnTo>
                  <a:lnTo>
                    <a:pt x="446685" y="355354"/>
                  </a:lnTo>
                  <a:lnTo>
                    <a:pt x="469200" y="316639"/>
                  </a:lnTo>
                  <a:lnTo>
                    <a:pt x="483429" y="273858"/>
                  </a:lnTo>
                  <a:lnTo>
                    <a:pt x="488391" y="227926"/>
                  </a:lnTo>
                  <a:lnTo>
                    <a:pt x="483429" y="181991"/>
                  </a:lnTo>
                  <a:lnTo>
                    <a:pt x="469200" y="139206"/>
                  </a:lnTo>
                  <a:lnTo>
                    <a:pt x="446685" y="100489"/>
                  </a:lnTo>
                  <a:lnTo>
                    <a:pt x="416866" y="66757"/>
                  </a:lnTo>
                  <a:lnTo>
                    <a:pt x="380725" y="38925"/>
                  </a:lnTo>
                  <a:lnTo>
                    <a:pt x="339245" y="17911"/>
                  </a:lnTo>
                  <a:lnTo>
                    <a:pt x="293408" y="4630"/>
                  </a:lnTo>
                  <a:lnTo>
                    <a:pt x="244195" y="0"/>
                  </a:lnTo>
                  <a:close/>
                </a:path>
              </a:pathLst>
            </a:custGeom>
            <a:solidFill>
              <a:srgbClr val="0089C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84" name="Google Shape;184;p5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279383" y="4007193"/>
              <a:ext cx="348758" cy="3487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5" name="Google Shape;185;p5"/>
            <p:cNvSpPr/>
            <p:nvPr/>
          </p:nvSpPr>
          <p:spPr>
            <a:xfrm>
              <a:off x="3261601" y="1462125"/>
              <a:ext cx="2277110" cy="14604"/>
            </a:xfrm>
            <a:custGeom>
              <a:rect b="b" l="l" r="r" t="t"/>
              <a:pathLst>
                <a:path extrusionOk="0" h="14605" w="2277110">
                  <a:moveTo>
                    <a:pt x="2276995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276995" y="14401"/>
                  </a:lnTo>
                  <a:lnTo>
                    <a:pt x="2276995" y="0"/>
                  </a:lnTo>
                  <a:close/>
                </a:path>
              </a:pathLst>
            </a:custGeom>
            <a:solidFill>
              <a:srgbClr val="078CC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6" name="Google Shape;186;p5"/>
          <p:cNvSpPr txBox="1"/>
          <p:nvPr/>
        </p:nvSpPr>
        <p:spPr>
          <a:xfrm>
            <a:off x="6547271" y="4644625"/>
            <a:ext cx="12738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TARGET</a:t>
            </a:r>
            <a:endParaRPr sz="12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87" name="Google Shape;187;p5"/>
          <p:cNvSpPr txBox="1"/>
          <p:nvPr/>
        </p:nvSpPr>
        <p:spPr>
          <a:xfrm>
            <a:off x="2780773" y="4646575"/>
            <a:ext cx="10392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TARGET</a:t>
            </a:r>
            <a:endParaRPr sz="12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88" name="Google Shape;188;p5"/>
          <p:cNvSpPr txBox="1"/>
          <p:nvPr/>
        </p:nvSpPr>
        <p:spPr>
          <a:xfrm>
            <a:off x="6547279" y="3937037"/>
            <a:ext cx="1344295" cy="477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FOCUS ON</a:t>
            </a:r>
            <a:endParaRPr sz="1200"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12700" marR="5080" rtl="0" algn="l">
              <a:lnSpc>
                <a:spcPct val="99000"/>
              </a:lnSpc>
              <a:spcBef>
                <a:spcPts val="17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rPr>
              <a:t>LIVE ESPORTS EVENTS STORY-TELLING</a:t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89" name="Google Shape;189;p5"/>
          <p:cNvSpPr txBox="1"/>
          <p:nvPr/>
        </p:nvSpPr>
        <p:spPr>
          <a:xfrm>
            <a:off x="2780774" y="3938975"/>
            <a:ext cx="11478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FOCUS ON</a:t>
            </a:r>
            <a:endParaRPr sz="12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90" name="Google Shape;190;p5"/>
          <p:cNvSpPr txBox="1"/>
          <p:nvPr/>
        </p:nvSpPr>
        <p:spPr>
          <a:xfrm>
            <a:off x="1602629" y="1726984"/>
            <a:ext cx="5373370" cy="965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9350">
            <a:spAutoFit/>
          </a:bodyPr>
          <a:lstStyle/>
          <a:p>
            <a:pPr indent="0" lvl="0" marL="12065" marR="5080" rtl="0" algn="ctr">
              <a:lnSpc>
                <a:spcPct val="1043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Entertainment based on gaming and eSports has experienced an important rise in recent years, to the point of being officially recognized as a sport by the International Olympic Committee.</a:t>
            </a:r>
            <a:endParaRPr sz="1150">
              <a:latin typeface="Verdana"/>
              <a:ea typeface="Verdana"/>
              <a:cs typeface="Verdana"/>
              <a:sym typeface="Verdana"/>
            </a:endParaRPr>
          </a:p>
          <a:p>
            <a:pPr indent="0" lvl="0" marL="60325" marR="59689" rtl="0" algn="ctr">
              <a:lnSpc>
                <a:spcPct val="104347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With millions of gaming &amp; eSports enthusiasts worldwide, BIGG aims to contribute to the democratization of these practices.</a:t>
            </a:r>
            <a:endParaRPr sz="115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1" name="Google Shape;191;p5"/>
          <p:cNvSpPr txBox="1"/>
          <p:nvPr/>
        </p:nvSpPr>
        <p:spPr>
          <a:xfrm>
            <a:off x="4814106" y="3173584"/>
            <a:ext cx="2777490" cy="5086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9350">
            <a:spAutoFit/>
          </a:bodyPr>
          <a:lstStyle/>
          <a:p>
            <a:pPr indent="1270" lvl="0" marL="12700" marR="5080" rtl="0" algn="ctr">
              <a:lnSpc>
                <a:spcPct val="1043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15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eSport serves a more targeted sports audience, looking for thrills and competitions at the highest level.</a:t>
            </a:r>
            <a:endParaRPr sz="115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2" name="Google Shape;192;p5"/>
          <p:cNvSpPr txBox="1"/>
          <p:nvPr/>
        </p:nvSpPr>
        <p:spPr>
          <a:xfrm>
            <a:off x="1124292" y="3175534"/>
            <a:ext cx="2624455" cy="5086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9350">
            <a:spAutoFit/>
          </a:bodyPr>
          <a:lstStyle/>
          <a:p>
            <a:pPr indent="0" lvl="0" marL="12065" marR="5080" rtl="0" algn="ctr">
              <a:lnSpc>
                <a:spcPct val="1043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15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Gaming serves a mainstream, family audience through educational programs and universal franchises.</a:t>
            </a:r>
            <a:endParaRPr sz="115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3" name="Google Shape;193;p5"/>
          <p:cNvSpPr txBox="1"/>
          <p:nvPr>
            <p:ph type="title"/>
          </p:nvPr>
        </p:nvSpPr>
        <p:spPr>
          <a:xfrm>
            <a:off x="3900" y="674725"/>
            <a:ext cx="86361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ABOUT GAMING &amp; ESPORTS</a:t>
            </a:r>
            <a:endParaRPr sz="4000"/>
          </a:p>
        </p:txBody>
      </p:sp>
      <p:sp>
        <p:nvSpPr>
          <p:cNvPr id="194" name="Google Shape;194;p5"/>
          <p:cNvSpPr txBox="1"/>
          <p:nvPr/>
        </p:nvSpPr>
        <p:spPr>
          <a:xfrm>
            <a:off x="4744604" y="4696007"/>
            <a:ext cx="904200" cy="5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100">
            <a:spAutoFit/>
          </a:bodyPr>
          <a:lstStyle/>
          <a:p>
            <a:pPr indent="0" lvl="0" marL="0" marR="508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OF AVID ESPORTS WATCHERS</a:t>
            </a:r>
            <a:endParaRPr sz="1000"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640000" cy="6120003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6"/>
          <p:cNvSpPr/>
          <p:nvPr/>
        </p:nvSpPr>
        <p:spPr>
          <a:xfrm>
            <a:off x="0" y="0"/>
            <a:ext cx="8640445" cy="6120130"/>
          </a:xfrm>
          <a:custGeom>
            <a:rect b="b" l="l" r="r" t="t"/>
            <a:pathLst>
              <a:path extrusionOk="0" h="6120130" w="8640445">
                <a:moveTo>
                  <a:pt x="8640000" y="0"/>
                </a:moveTo>
                <a:lnTo>
                  <a:pt x="0" y="0"/>
                </a:lnTo>
                <a:lnTo>
                  <a:pt x="0" y="6120003"/>
                </a:lnTo>
                <a:lnTo>
                  <a:pt x="8640000" y="6120003"/>
                </a:lnTo>
                <a:lnTo>
                  <a:pt x="8640000" y="0"/>
                </a:lnTo>
                <a:close/>
              </a:path>
            </a:pathLst>
          </a:custGeom>
          <a:solidFill>
            <a:srgbClr val="282C2F">
              <a:alpha val="34901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6"/>
          <p:cNvSpPr/>
          <p:nvPr/>
        </p:nvSpPr>
        <p:spPr>
          <a:xfrm>
            <a:off x="2544343" y="1761350"/>
            <a:ext cx="3551554" cy="2597785"/>
          </a:xfrm>
          <a:custGeom>
            <a:rect b="b" l="l" r="r" t="t"/>
            <a:pathLst>
              <a:path extrusionOk="0" h="2597785" w="3551554">
                <a:moveTo>
                  <a:pt x="3551301" y="0"/>
                </a:moveTo>
                <a:lnTo>
                  <a:pt x="0" y="0"/>
                </a:lnTo>
                <a:lnTo>
                  <a:pt x="0" y="2597302"/>
                </a:lnTo>
                <a:lnTo>
                  <a:pt x="3551301" y="2597302"/>
                </a:lnTo>
                <a:lnTo>
                  <a:pt x="3551301" y="0"/>
                </a:lnTo>
                <a:close/>
              </a:path>
            </a:pathLst>
          </a:custGeom>
          <a:solidFill>
            <a:srgbClr val="000001">
              <a:alpha val="79607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6"/>
          <p:cNvSpPr txBox="1"/>
          <p:nvPr>
            <p:ph type="title"/>
          </p:nvPr>
        </p:nvSpPr>
        <p:spPr>
          <a:xfrm>
            <a:off x="3041975" y="2206975"/>
            <a:ext cx="2583300" cy="538800"/>
          </a:xfrm>
          <a:prstGeom prst="rect">
            <a:avLst/>
          </a:prstGeom>
          <a:solidFill>
            <a:srgbClr val="231F20">
              <a:alpha val="74901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27305" rtl="0" algn="l">
              <a:lnSpc>
                <a:spcPct val="1008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/>
              <a:t>CONTACT</a:t>
            </a:r>
            <a:endParaRPr sz="3500"/>
          </a:p>
        </p:txBody>
      </p:sp>
      <p:sp>
        <p:nvSpPr>
          <p:cNvPr id="203" name="Google Shape;203;p6"/>
          <p:cNvSpPr/>
          <p:nvPr/>
        </p:nvSpPr>
        <p:spPr>
          <a:xfrm>
            <a:off x="3901503" y="2832709"/>
            <a:ext cx="840740" cy="13335"/>
          </a:xfrm>
          <a:custGeom>
            <a:rect b="b" l="l" r="r" t="t"/>
            <a:pathLst>
              <a:path extrusionOk="0" h="13335" w="840739">
                <a:moveTo>
                  <a:pt x="840600" y="0"/>
                </a:moveTo>
                <a:lnTo>
                  <a:pt x="0" y="0"/>
                </a:lnTo>
                <a:lnTo>
                  <a:pt x="0" y="13093"/>
                </a:lnTo>
                <a:lnTo>
                  <a:pt x="840600" y="13093"/>
                </a:lnTo>
                <a:lnTo>
                  <a:pt x="840600" y="0"/>
                </a:lnTo>
                <a:close/>
              </a:path>
            </a:pathLst>
          </a:custGeom>
          <a:solidFill>
            <a:srgbClr val="0089C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6"/>
          <p:cNvSpPr txBox="1"/>
          <p:nvPr/>
        </p:nvSpPr>
        <p:spPr>
          <a:xfrm>
            <a:off x="2544350" y="1761350"/>
            <a:ext cx="3551700" cy="2597700"/>
          </a:xfrm>
          <a:prstGeom prst="rect">
            <a:avLst/>
          </a:prstGeom>
          <a:noFill/>
          <a:ln cap="flat" cmpd="sng" w="12700">
            <a:solidFill>
              <a:srgbClr val="078CC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17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JEFF PADOVANI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3175" rtl="0" algn="ctr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0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jeff@bigg.tv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3175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+33 6 49 53 49 01</a:t>
            </a:r>
            <a:endParaRPr sz="1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2025-07-15T09:44:38Z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reated" pid="2">
    <vt:filetime>2025-06-02T00:00:00Z</vt:filetime>
  </property>
  <property fmtid="{D5CDD505-2E9C-101B-9397-08002B2CF9AE}" name="Creator" pid="3">
    <vt:lpwstr>Adobe InDesign 20.3 (Windows)</vt:lpwstr>
  </property>
  <property fmtid="{D5CDD505-2E9C-101B-9397-08002B2CF9AE}" name="LastSaved" pid="4">
    <vt:filetime>2025-07-15T00:00:00Z</vt:filetime>
  </property>
  <property fmtid="{D5CDD505-2E9C-101B-9397-08002B2CF9AE}" name="NXPowerLiteLastOptimized" pid="5">
    <vt:lpwstr>548533</vt:lpwstr>
  </property>
  <property fmtid="{D5CDD505-2E9C-101B-9397-08002B2CF9AE}" name="NXPowerLiteSettings" pid="6">
    <vt:lpwstr>F7000400038000</vt:lpwstr>
  </property>
  <property fmtid="{D5CDD505-2E9C-101B-9397-08002B2CF9AE}" name="NXPowerLiteVersion" pid="7">
    <vt:lpwstr>S10.3.1</vt:lpwstr>
  </property>
  <property fmtid="{D5CDD505-2E9C-101B-9397-08002B2CF9AE}" name="Producer" pid="8">
    <vt:lpwstr>Adobe PDF Library 17.0</vt:lpwstr>
  </property>
</Properties>
</file>